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374" r:id="rId3"/>
    <p:sldId id="321" r:id="rId4"/>
    <p:sldId id="299" r:id="rId5"/>
    <p:sldId id="300" r:id="rId6"/>
    <p:sldId id="305" r:id="rId7"/>
    <p:sldId id="378" r:id="rId8"/>
    <p:sldId id="347" r:id="rId9"/>
    <p:sldId id="301" r:id="rId10"/>
    <p:sldId id="303" r:id="rId11"/>
    <p:sldId id="379" r:id="rId12"/>
    <p:sldId id="375" r:id="rId13"/>
    <p:sldId id="373" r:id="rId14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 varScale="1">
        <p:scale>
          <a:sx n="83" d="100"/>
          <a:sy n="83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BF20083-19D3-4BEC-8538-C317D8D8A9E2}" type="datetimeFigureOut">
              <a:rPr lang="nl-NL" smtClean="0"/>
              <a:t>21-5-2017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4B020FF-421C-4A0C-A43F-DE62591AE7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8590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6B887-3EB0-42A8-A202-D3887EF3AF0B}" type="datetimeFigureOut">
              <a:rPr lang="nl-NL" smtClean="0"/>
              <a:t>21-5-2017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1DD04-5E67-4BFB-A09F-DEEF04860D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3044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56CA-4869-41C1-927D-88B77F0A26E1}" type="datetimeFigureOut">
              <a:rPr lang="nl-NL" smtClean="0"/>
              <a:t>21-5-2017</a:t>
            </a:fld>
            <a:endParaRPr lang="nl-N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F0011D-CAB8-47DC-8A87-54B39D04FADD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56CA-4869-41C1-927D-88B77F0A26E1}" type="datetimeFigureOut">
              <a:rPr lang="nl-NL" smtClean="0"/>
              <a:t>21-5-2017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011D-CAB8-47DC-8A87-54B39D04FAD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56CA-4869-41C1-927D-88B77F0A26E1}" type="datetimeFigureOut">
              <a:rPr lang="nl-NL" smtClean="0"/>
              <a:t>21-5-2017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011D-CAB8-47DC-8A87-54B39D04FAD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56CA-4869-41C1-927D-88B77F0A26E1}" type="datetimeFigureOut">
              <a:rPr lang="nl-NL" smtClean="0"/>
              <a:t>21-5-2017</a:t>
            </a:fld>
            <a:endParaRPr lang="nl-N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F0011D-CAB8-47DC-8A87-54B39D04FADD}" type="slidenum">
              <a:rPr lang="nl-NL" smtClean="0"/>
              <a:t>‹nr.›</a:t>
            </a:fld>
            <a:endParaRPr lang="nl-N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56CA-4869-41C1-927D-88B77F0A26E1}" type="datetimeFigureOut">
              <a:rPr lang="nl-NL" smtClean="0"/>
              <a:t>21-5-2017</a:t>
            </a:fld>
            <a:endParaRPr lang="nl-N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F0011D-CAB8-47DC-8A87-54B39D04FADD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56CA-4869-41C1-927D-88B77F0A26E1}" type="datetimeFigureOut">
              <a:rPr lang="nl-NL" smtClean="0"/>
              <a:t>21-5-2017</a:t>
            </a:fld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F0011D-CAB8-47DC-8A87-54B39D04FADD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56CA-4869-41C1-927D-88B77F0A26E1}" type="datetimeFigureOut">
              <a:rPr lang="nl-NL" smtClean="0"/>
              <a:t>21-5-2017</a:t>
            </a:fld>
            <a:endParaRPr lang="nl-N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F0011D-CAB8-47DC-8A87-54B39D04FADD}" type="slidenum">
              <a:rPr lang="nl-NL" smtClean="0"/>
              <a:t>‹nr.›</a:t>
            </a:fld>
            <a:endParaRPr lang="nl-N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56CA-4869-41C1-927D-88B77F0A26E1}" type="datetimeFigureOut">
              <a:rPr lang="nl-NL" smtClean="0"/>
              <a:t>21-5-2017</a:t>
            </a:fld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F0011D-CAB8-47DC-8A87-54B39D04FADD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56CA-4869-41C1-927D-88B77F0A26E1}" type="datetimeFigureOut">
              <a:rPr lang="nl-NL" smtClean="0"/>
              <a:t>21-5-2017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F0011D-CAB8-47DC-8A87-54B39D04FADD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56CA-4869-41C1-927D-88B77F0A26E1}" type="datetimeFigureOut">
              <a:rPr lang="nl-NL" smtClean="0"/>
              <a:t>21-5-2017</a:t>
            </a:fld>
            <a:endParaRPr lang="nl-N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F0011D-CAB8-47DC-8A87-54B39D04FADD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56CA-4869-41C1-927D-88B77F0A26E1}" type="datetimeFigureOut">
              <a:rPr lang="nl-NL" smtClean="0"/>
              <a:t>21-5-2017</a:t>
            </a:fld>
            <a:endParaRPr lang="nl-N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F0011D-CAB8-47DC-8A87-54B39D04FADD}" type="slidenum">
              <a:rPr lang="nl-NL" smtClean="0"/>
              <a:t>‹nr.›</a:t>
            </a:fld>
            <a:endParaRPr lang="nl-N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3BD56CA-4869-41C1-927D-88B77F0A26E1}" type="datetimeFigureOut">
              <a:rPr lang="nl-NL" smtClean="0"/>
              <a:t>21-5-2017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FF0011D-CAB8-47DC-8A87-54B39D04FADD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4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41759" y="3140968"/>
            <a:ext cx="8136903" cy="2160240"/>
          </a:xfrm>
        </p:spPr>
        <p:txBody>
          <a:bodyPr>
            <a:normAutofit/>
          </a:bodyPr>
          <a:lstStyle/>
          <a:p>
            <a:pPr algn="ctr"/>
            <a:endParaRPr lang="nl-NL" sz="4000" dirty="0" smtClean="0">
              <a:effectLst/>
            </a:endParaRPr>
          </a:p>
          <a:p>
            <a:pPr algn="ctr"/>
            <a:r>
              <a:rPr lang="nl-NL" sz="3200" dirty="0" smtClean="0">
                <a:effectLst/>
              </a:rPr>
              <a:t>een huis voor de gemeente</a:t>
            </a:r>
          </a:p>
          <a:p>
            <a:pPr algn="ctr"/>
            <a:r>
              <a:rPr lang="nl-NL" sz="3200" dirty="0" smtClean="0">
                <a:effectLst/>
              </a:rPr>
              <a:t>een visie op ontmoeten</a:t>
            </a:r>
          </a:p>
          <a:p>
            <a:pPr algn="ctr"/>
            <a:endParaRPr lang="nl-NL" sz="4000" dirty="0" smtClean="0">
              <a:effectLst/>
            </a:endParaRPr>
          </a:p>
          <a:p>
            <a:pPr algn="ctr"/>
            <a:endParaRPr lang="nl-NL" sz="4000" dirty="0">
              <a:effectLst/>
            </a:endParaRPr>
          </a:p>
        </p:txBody>
      </p:sp>
      <p:pic>
        <p:nvPicPr>
          <p:cNvPr id="1030" name="Picture 6" descr="http://www.pzc.nl/polopoly_fs/1.3621700.1363029306!image/image-36217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3" r="20976"/>
          <a:stretch/>
        </p:blipFill>
        <p:spPr bwMode="auto">
          <a:xfrm>
            <a:off x="-2916832" y="-72317"/>
            <a:ext cx="2530902" cy="474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673320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8" t="11150" r="7589" b="60897"/>
          <a:stretch/>
        </p:blipFill>
        <p:spPr>
          <a:xfrm>
            <a:off x="6721539" y="6154882"/>
            <a:ext cx="2104269" cy="49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8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71">
        <p:split orient="vert"/>
      </p:transition>
    </mc:Choice>
    <mc:Fallback xmlns="">
      <p:transition spd="slow" advTm="437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920880" cy="864096"/>
          </a:xfrm>
        </p:spPr>
        <p:txBody>
          <a:bodyPr/>
          <a:lstStyle/>
          <a:p>
            <a:pPr algn="ctr"/>
            <a:r>
              <a:rPr lang="nl-NL" dirty="0" smtClean="0"/>
              <a:t>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424936" cy="4752528"/>
          </a:xfrm>
        </p:spPr>
        <p:txBody>
          <a:bodyPr>
            <a:normAutofit/>
          </a:bodyPr>
          <a:lstStyle/>
          <a:p>
            <a:pPr algn="ctr"/>
            <a:r>
              <a:rPr lang="nl-NL" sz="2800" dirty="0" smtClean="0"/>
              <a:t>Keuze moet gaan over inhoud</a:t>
            </a:r>
          </a:p>
          <a:p>
            <a:pPr algn="ctr"/>
            <a:endParaRPr lang="nl-NL" sz="2800" dirty="0"/>
          </a:p>
          <a:p>
            <a:pPr algn="ctr"/>
            <a:r>
              <a:rPr lang="nl-NL" sz="2800" dirty="0" smtClean="0"/>
              <a:t>Vooruit kijken</a:t>
            </a:r>
          </a:p>
          <a:p>
            <a:pPr algn="ctr"/>
            <a:endParaRPr lang="nl-NL" sz="2800" dirty="0"/>
          </a:p>
          <a:p>
            <a:pPr algn="ctr"/>
            <a:r>
              <a:rPr lang="nl-NL" sz="2800" dirty="0" smtClean="0"/>
              <a:t>Geen keuze voor kerk A of B, maar voor kerk C </a:t>
            </a:r>
          </a:p>
          <a:p>
            <a:pPr algn="ctr"/>
            <a:endParaRPr lang="nl-NL" sz="2800" dirty="0" smtClean="0"/>
          </a:p>
          <a:p>
            <a:pPr algn="ctr"/>
            <a:r>
              <a:rPr lang="nl-NL" sz="2800" dirty="0" smtClean="0"/>
              <a:t>U kiest voor de kerk van uw kinderen</a:t>
            </a:r>
          </a:p>
          <a:p>
            <a:pPr algn="ctr"/>
            <a:endParaRPr lang="nl-NL" sz="2800" dirty="0"/>
          </a:p>
          <a:p>
            <a:pPr algn="ctr"/>
            <a:r>
              <a:rPr lang="nl-NL" sz="2800" dirty="0"/>
              <a:t>Kerk 2025  back tot basics </a:t>
            </a:r>
          </a:p>
          <a:p>
            <a:pPr algn="ctr"/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8" t="11150" r="7589" b="60897"/>
          <a:stretch/>
        </p:blipFill>
        <p:spPr>
          <a:xfrm>
            <a:off x="6721539" y="6154882"/>
            <a:ext cx="2104269" cy="490706"/>
          </a:xfrm>
          <a:prstGeom prst="rect">
            <a:avLst/>
          </a:prstGeom>
        </p:spPr>
      </p:pic>
      <p:pic>
        <p:nvPicPr>
          <p:cNvPr id="5" name="sheet1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84584" y="61766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0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2000">
        <p:split orient="vert"/>
      </p:transition>
    </mc:Choice>
    <mc:Fallback xmlns="">
      <p:transition spd="slow" advTm="3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920880" cy="864096"/>
          </a:xfrm>
        </p:spPr>
        <p:txBody>
          <a:bodyPr/>
          <a:lstStyle/>
          <a:p>
            <a:pPr algn="ctr"/>
            <a:r>
              <a:rPr lang="nl-NL" dirty="0" smtClean="0"/>
              <a:t>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9688" y="260648"/>
            <a:ext cx="8424936" cy="5894274"/>
          </a:xfrm>
        </p:spPr>
        <p:txBody>
          <a:bodyPr>
            <a:normAutofit/>
          </a:bodyPr>
          <a:lstStyle/>
          <a:p>
            <a:pPr algn="ctr"/>
            <a:endParaRPr lang="nl-NL" sz="2400" dirty="0" smtClean="0"/>
          </a:p>
          <a:p>
            <a:pPr algn="ctr"/>
            <a:endParaRPr lang="nl-NL" sz="2400" dirty="0" smtClean="0"/>
          </a:p>
          <a:p>
            <a:pPr algn="ctr"/>
            <a:r>
              <a:rPr lang="nl-NL" sz="2800" dirty="0" smtClean="0"/>
              <a:t>Er is besloten om één van de gebouwen te verkopen.</a:t>
            </a:r>
          </a:p>
          <a:p>
            <a:pPr algn="ctr"/>
            <a:endParaRPr lang="nl-NL" sz="2800" dirty="0" smtClean="0"/>
          </a:p>
          <a:p>
            <a:pPr algn="ctr"/>
            <a:endParaRPr lang="nl-NL" sz="2800" dirty="0" smtClean="0"/>
          </a:p>
          <a:p>
            <a:pPr algn="ctr"/>
            <a:r>
              <a:rPr lang="nl-NL" sz="2800" dirty="0" smtClean="0"/>
              <a:t>Er is belangstelling voor de Opstandingskerk </a:t>
            </a:r>
          </a:p>
          <a:p>
            <a:pPr algn="ctr"/>
            <a:r>
              <a:rPr lang="nl-NL" sz="2800" dirty="0" smtClean="0"/>
              <a:t>Er </a:t>
            </a:r>
            <a:r>
              <a:rPr lang="nl-NL" sz="2800" dirty="0"/>
              <a:t>liggen meerdere aanbiedingen</a:t>
            </a:r>
          </a:p>
          <a:p>
            <a:pPr algn="ctr"/>
            <a:endParaRPr lang="nl-NL" sz="2800" dirty="0" smtClean="0"/>
          </a:p>
          <a:p>
            <a:pPr algn="ctr"/>
            <a:endParaRPr lang="nl-NL" sz="2800" dirty="0" smtClean="0"/>
          </a:p>
          <a:p>
            <a:pPr algn="ctr"/>
            <a:r>
              <a:rPr lang="nl-NL" sz="2800" dirty="0" smtClean="0"/>
              <a:t>Geen belangstelling voor de Goede </a:t>
            </a:r>
            <a:r>
              <a:rPr lang="nl-NL" sz="2800" dirty="0" err="1" smtClean="0"/>
              <a:t>Herderkerk</a:t>
            </a:r>
            <a:endParaRPr lang="nl-NL" sz="2800" dirty="0" smtClean="0"/>
          </a:p>
          <a:p>
            <a:pPr algn="ctr"/>
            <a:endParaRPr lang="nl-NL" sz="2400" dirty="0"/>
          </a:p>
          <a:p>
            <a:pPr algn="ctr"/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8" t="11150" r="7589" b="60897"/>
          <a:stretch/>
        </p:blipFill>
        <p:spPr>
          <a:xfrm>
            <a:off x="6721539" y="6154882"/>
            <a:ext cx="2104269" cy="490706"/>
          </a:xfrm>
          <a:prstGeom prst="rect">
            <a:avLst/>
          </a:prstGeom>
        </p:spPr>
      </p:pic>
      <p:pic>
        <p:nvPicPr>
          <p:cNvPr id="5" name="sheet1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56592" y="6244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5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000">
        <p:split orient="vert"/>
      </p:transition>
    </mc:Choice>
    <mc:Fallback xmlns="">
      <p:transition spd="slow" advTm="2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1187624" y="563190"/>
            <a:ext cx="648072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NL" sz="2400" dirty="0" smtClean="0"/>
          </a:p>
          <a:p>
            <a:pPr algn="ctr"/>
            <a:endParaRPr lang="nl-NL" sz="3200" dirty="0"/>
          </a:p>
          <a:p>
            <a:pPr algn="ctr"/>
            <a:r>
              <a:rPr lang="nl-NL" sz="3200" dirty="0" smtClean="0"/>
              <a:t>Hoe kunnen we de </a:t>
            </a:r>
          </a:p>
          <a:p>
            <a:pPr algn="ctr"/>
            <a:r>
              <a:rPr lang="nl-NL" sz="3200" dirty="0" smtClean="0"/>
              <a:t>kerk aan de Koninginnelaan </a:t>
            </a:r>
          </a:p>
          <a:p>
            <a:pPr algn="ctr"/>
            <a:r>
              <a:rPr lang="nl-NL" sz="3200" dirty="0" smtClean="0"/>
              <a:t>verbouwen tot een gebouw</a:t>
            </a:r>
          </a:p>
          <a:p>
            <a:pPr algn="ctr"/>
            <a:r>
              <a:rPr lang="nl-NL" sz="3200" dirty="0" smtClean="0"/>
              <a:t>dat voldoet aan onze eisen?</a:t>
            </a:r>
          </a:p>
          <a:p>
            <a:pPr algn="ctr"/>
            <a:endParaRPr lang="nl-NL" sz="2400" dirty="0" smtClean="0"/>
          </a:p>
          <a:p>
            <a:pPr algn="ctr"/>
            <a:endParaRPr lang="nl-NL" sz="2400" dirty="0"/>
          </a:p>
          <a:p>
            <a:pPr algn="ctr"/>
            <a:r>
              <a:rPr lang="nl-NL" sz="2400" dirty="0" smtClean="0"/>
              <a:t>Een “nieuwe” kerk voor de gehele</a:t>
            </a:r>
          </a:p>
          <a:p>
            <a:pPr algn="ctr"/>
            <a:r>
              <a:rPr lang="nl-NL" sz="2400" dirty="0" smtClean="0"/>
              <a:t>Protestantse Gemeente Terneuzen</a:t>
            </a:r>
          </a:p>
          <a:p>
            <a:pPr algn="ctr"/>
            <a:endParaRPr lang="nl-NL" sz="24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8" t="11150" r="7589" b="60897"/>
          <a:stretch/>
        </p:blipFill>
        <p:spPr>
          <a:xfrm>
            <a:off x="6721539" y="6154882"/>
            <a:ext cx="2104269" cy="490706"/>
          </a:xfrm>
          <a:prstGeom prst="rect">
            <a:avLst/>
          </a:prstGeom>
        </p:spPr>
      </p:pic>
      <p:pic>
        <p:nvPicPr>
          <p:cNvPr id="2" name="sheet1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56592" y="60954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4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000">
        <p:split orient="vert"/>
      </p:transition>
    </mc:Choice>
    <mc:Fallback xmlns="">
      <p:transition spd="slow" advTm="2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251"/>
            <a:ext cx="9144000" cy="636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5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eet3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76800" y="2209800"/>
            <a:ext cx="609600" cy="609600"/>
          </a:xfr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" t="5738" r="9950" b="36366"/>
          <a:stretch/>
        </p:blipFill>
        <p:spPr>
          <a:xfrm>
            <a:off x="8317" y="0"/>
            <a:ext cx="9144000" cy="4453622"/>
          </a:xfrm>
          <a:prstGeom prst="rect">
            <a:avLst/>
          </a:prstGeom>
        </p:spPr>
      </p:pic>
      <p:sp>
        <p:nvSpPr>
          <p:cNvPr id="6" name="Titel 4"/>
          <p:cNvSpPr>
            <a:spLocks noGrp="1"/>
          </p:cNvSpPr>
          <p:nvPr>
            <p:ph type="title"/>
          </p:nvPr>
        </p:nvSpPr>
        <p:spPr>
          <a:xfrm>
            <a:off x="800100" y="5157192"/>
            <a:ext cx="7543800" cy="914400"/>
          </a:xfrm>
        </p:spPr>
        <p:txBody>
          <a:bodyPr/>
          <a:lstStyle/>
          <a:p>
            <a:pPr algn="ctr"/>
            <a:r>
              <a:rPr lang="nl-NL" sz="3200" dirty="0" smtClean="0">
                <a:effectLst/>
              </a:rPr>
              <a:t>helaas niet  live</a:t>
            </a:r>
            <a:endParaRPr lang="nl-NL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1732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000">
        <p:split orient="vert"/>
      </p:transition>
    </mc:Choice>
    <mc:Fallback xmlns="">
      <p:transition spd="slow" advTm="2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eet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12576" y="6154882"/>
            <a:ext cx="304800" cy="304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7009" y="2564904"/>
            <a:ext cx="5976664" cy="1152127"/>
          </a:xfrm>
        </p:spPr>
        <p:txBody>
          <a:bodyPr/>
          <a:lstStyle/>
          <a:p>
            <a:pPr algn="ctr"/>
            <a:r>
              <a:rPr lang="nl-NL" dirty="0" smtClean="0"/>
              <a:t>ONTMOETING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23528" y="363096"/>
            <a:ext cx="8640959" cy="1944216"/>
          </a:xfrm>
        </p:spPr>
        <p:txBody>
          <a:bodyPr>
            <a:normAutofit/>
          </a:bodyPr>
          <a:lstStyle/>
          <a:p>
            <a:pPr algn="ctr"/>
            <a:r>
              <a:rPr lang="nl-NL" sz="2400" dirty="0" smtClean="0"/>
              <a:t>Onze visie laat zich het makkelijkst samenvatten in één woord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8" t="11150" r="7589" b="60897"/>
          <a:stretch/>
        </p:blipFill>
        <p:spPr>
          <a:xfrm>
            <a:off x="6721539" y="6154882"/>
            <a:ext cx="2104269" cy="49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9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143">
        <p:split orient="vert"/>
      </p:transition>
    </mc:Choice>
    <mc:Fallback xmlns="">
      <p:transition spd="slow" advTm="3814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908720"/>
            <a:ext cx="8136904" cy="4582590"/>
          </a:xfrm>
        </p:spPr>
        <p:txBody>
          <a:bodyPr>
            <a:normAutofit/>
          </a:bodyPr>
          <a:lstStyle/>
          <a:p>
            <a:pPr algn="ctr"/>
            <a:r>
              <a:rPr lang="nl-NL" sz="2800" dirty="0" smtClean="0"/>
              <a:t>Gemeente zijn is meer dan naar een preek luisteren en weer naar huis gaan</a:t>
            </a:r>
          </a:p>
          <a:p>
            <a:pPr algn="ctr"/>
            <a:endParaRPr lang="nl-NL" sz="2800" dirty="0"/>
          </a:p>
          <a:p>
            <a:pPr algn="ctr"/>
            <a:r>
              <a:rPr lang="nl-NL" sz="2800" dirty="0" smtClean="0"/>
              <a:t>Geloven doe je niet alleen . . . . </a:t>
            </a:r>
          </a:p>
          <a:p>
            <a:pPr algn="ctr"/>
            <a:r>
              <a:rPr lang="nl-NL" sz="2800" dirty="0" smtClean="0"/>
              <a:t>“waar 2 of 3 in mijn Naam . . . “</a:t>
            </a:r>
          </a:p>
          <a:p>
            <a:pPr algn="ctr"/>
            <a:endParaRPr lang="nl-NL" sz="2800" dirty="0"/>
          </a:p>
          <a:p>
            <a:pPr algn="ctr"/>
            <a:r>
              <a:rPr lang="nl-NL" sz="2800" dirty="0" smtClean="0"/>
              <a:t>ONTMOETING is essentieel voor gemeente zijn</a:t>
            </a:r>
            <a:endParaRPr lang="nl-NL" sz="28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8" t="11150" r="7589" b="60897"/>
          <a:stretch/>
        </p:blipFill>
        <p:spPr>
          <a:xfrm>
            <a:off x="6721539" y="6154882"/>
            <a:ext cx="2104269" cy="490706"/>
          </a:xfrm>
          <a:prstGeom prst="rect">
            <a:avLst/>
          </a:prstGeom>
        </p:spPr>
      </p:pic>
      <p:pic>
        <p:nvPicPr>
          <p:cNvPr id="2" name="sheet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28600" y="63407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9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000">
        <p:split orient="vert"/>
      </p:transition>
    </mc:Choice>
    <mc:Fallback xmlns="">
      <p:transition spd="slow" advTm="4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920880" cy="864096"/>
          </a:xfrm>
        </p:spPr>
        <p:txBody>
          <a:bodyPr/>
          <a:lstStyle/>
          <a:p>
            <a:pPr algn="ctr"/>
            <a:r>
              <a:rPr lang="nl-NL" dirty="0" smtClean="0"/>
              <a:t> </a:t>
            </a:r>
            <a:br>
              <a:rPr lang="nl-NL" dirty="0" smtClean="0"/>
            </a:br>
            <a:r>
              <a:rPr lang="nl-NL" sz="4400" dirty="0" smtClean="0"/>
              <a:t>ontmoeten vóór en na de preek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424936" cy="4150542"/>
          </a:xfrm>
        </p:spPr>
        <p:txBody>
          <a:bodyPr>
            <a:normAutofit/>
          </a:bodyPr>
          <a:lstStyle/>
          <a:p>
            <a:pPr algn="ctr"/>
            <a:endParaRPr lang="nl-NL" sz="3200" dirty="0" smtClean="0"/>
          </a:p>
          <a:p>
            <a:pPr algn="ctr"/>
            <a:r>
              <a:rPr lang="nl-NL" sz="2600" dirty="0" smtClean="0"/>
              <a:t>Maar dan moet daar wel een uitnodigende </a:t>
            </a:r>
          </a:p>
          <a:p>
            <a:pPr algn="ctr"/>
            <a:r>
              <a:rPr lang="nl-NL" sz="2600" dirty="0" smtClean="0"/>
              <a:t>ruimte voor zijn</a:t>
            </a:r>
          </a:p>
          <a:p>
            <a:pPr algn="ctr"/>
            <a:endParaRPr lang="nl-NL" sz="26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8" t="11150" r="7589" b="60897"/>
          <a:stretch/>
        </p:blipFill>
        <p:spPr>
          <a:xfrm>
            <a:off x="6721539" y="6154882"/>
            <a:ext cx="2104269" cy="490706"/>
          </a:xfrm>
          <a:prstGeom prst="rect">
            <a:avLst/>
          </a:prstGeom>
        </p:spPr>
      </p:pic>
      <p:pic>
        <p:nvPicPr>
          <p:cNvPr id="4" name="sheet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56592" y="64002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8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000">
        <p:split orient="vert"/>
      </p:transition>
    </mc:Choice>
    <mc:Fallback xmlns="">
      <p:transition spd="slow" advTm="2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920880" cy="864096"/>
          </a:xfrm>
        </p:spPr>
        <p:txBody>
          <a:bodyPr/>
          <a:lstStyle/>
          <a:p>
            <a:pPr algn="ctr"/>
            <a:r>
              <a:rPr lang="nl-NL" dirty="0" smtClean="0"/>
              <a:t> 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710" cy="685896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8" t="11150" r="7589" b="60897"/>
          <a:stretch/>
        </p:blipFill>
        <p:spPr>
          <a:xfrm>
            <a:off x="6721539" y="6154882"/>
            <a:ext cx="2104269" cy="490706"/>
          </a:xfrm>
          <a:prstGeom prst="rect">
            <a:avLst/>
          </a:prstGeom>
        </p:spPr>
      </p:pic>
      <p:pic>
        <p:nvPicPr>
          <p:cNvPr id="3" name="sheet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28600" y="63789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8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4000">
        <p:split orient="vert"/>
      </p:transition>
    </mc:Choice>
    <mc:Fallback xmlns="">
      <p:transition spd="slow" advTm="4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48680"/>
            <a:ext cx="9144000" cy="1152127"/>
          </a:xfrm>
        </p:spPr>
        <p:txBody>
          <a:bodyPr/>
          <a:lstStyle/>
          <a:p>
            <a:pPr algn="ctr"/>
            <a:r>
              <a:rPr lang="nl-NL" sz="4400" dirty="0" smtClean="0"/>
              <a:t>hoe willen wij kerk zijn?</a:t>
            </a:r>
            <a:endParaRPr lang="nl-NL" sz="4400" dirty="0"/>
          </a:p>
        </p:txBody>
      </p:sp>
      <p:sp>
        <p:nvSpPr>
          <p:cNvPr id="5" name="Rechthoek 4"/>
          <p:cNvSpPr/>
          <p:nvPr/>
        </p:nvSpPr>
        <p:spPr>
          <a:xfrm>
            <a:off x="589568" y="3861048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dirty="0" smtClean="0"/>
              <a:t>Programma van Eisen</a:t>
            </a:r>
          </a:p>
          <a:p>
            <a:pPr algn="ctr"/>
            <a:endParaRPr lang="nl-NL" sz="3200" dirty="0" smtClean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8" t="11150" r="7589" b="60897"/>
          <a:stretch/>
        </p:blipFill>
        <p:spPr>
          <a:xfrm>
            <a:off x="6721539" y="6154882"/>
            <a:ext cx="2104269" cy="490706"/>
          </a:xfrm>
          <a:prstGeom prst="rect">
            <a:avLst/>
          </a:prstGeom>
        </p:spPr>
      </p:pic>
      <p:pic>
        <p:nvPicPr>
          <p:cNvPr id="3" name="sheet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286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3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000">
        <p:split orient="vert"/>
      </p:transition>
    </mc:Choice>
    <mc:Fallback xmlns="">
      <p:transition spd="slow" advTm="37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51920" y="548681"/>
            <a:ext cx="5112568" cy="2448271"/>
          </a:xfrm>
        </p:spPr>
        <p:txBody>
          <a:bodyPr/>
          <a:lstStyle/>
          <a:p>
            <a:pPr algn="ctr"/>
            <a:r>
              <a:rPr lang="nl-NL" sz="4400" dirty="0"/>
              <a:t>p</a:t>
            </a:r>
            <a:r>
              <a:rPr lang="nl-NL" sz="4400" dirty="0" smtClean="0"/>
              <a:t>rotestantse gemeente Terneuzen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499991" y="2924944"/>
            <a:ext cx="4392488" cy="1944216"/>
          </a:xfrm>
        </p:spPr>
        <p:txBody>
          <a:bodyPr>
            <a:normAutofit/>
          </a:bodyPr>
          <a:lstStyle/>
          <a:p>
            <a:pPr algn="ctr"/>
            <a:r>
              <a:rPr lang="nl-NL" sz="2400" dirty="0" smtClean="0"/>
              <a:t>Nu 2 gebouwen</a:t>
            </a:r>
            <a:endParaRPr lang="nl-NL" dirty="0"/>
          </a:p>
        </p:txBody>
      </p:sp>
      <p:pic>
        <p:nvPicPr>
          <p:cNvPr id="5" name="Picture 2" descr="http://orgelsinzeeland.nl/navigatie_plaats_terneuzen/Terneuzen_GoedeHerderkerk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7"/>
          <a:stretch/>
        </p:blipFill>
        <p:spPr bwMode="auto">
          <a:xfrm>
            <a:off x="467544" y="260648"/>
            <a:ext cx="305037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agix-photos.com/mppwhd03/10/8DC/8FFE3DF06D8511E5885D2D41998439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08" y="3638236"/>
            <a:ext cx="4228008" cy="274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8" t="11150" r="7589" b="60897"/>
          <a:stretch/>
        </p:blipFill>
        <p:spPr>
          <a:xfrm>
            <a:off x="6721539" y="6154882"/>
            <a:ext cx="2104269" cy="490706"/>
          </a:xfrm>
          <a:prstGeom prst="rect">
            <a:avLst/>
          </a:prstGeom>
        </p:spPr>
      </p:pic>
      <p:pic>
        <p:nvPicPr>
          <p:cNvPr id="4" name="sheet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56592" y="60577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00">
        <p:split orient="vert"/>
      </p:transition>
    </mc:Choice>
    <mc:Fallback xmlns="">
      <p:transition spd="slow" advTm="1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920880" cy="864096"/>
          </a:xfrm>
        </p:spPr>
        <p:txBody>
          <a:bodyPr/>
          <a:lstStyle/>
          <a:p>
            <a:pPr algn="ctr"/>
            <a:r>
              <a:rPr lang="nl-NL" dirty="0" smtClean="0"/>
              <a:t> </a:t>
            </a:r>
            <a:br>
              <a:rPr lang="nl-NL" dirty="0" smtClean="0"/>
            </a:br>
            <a:r>
              <a:rPr lang="nl-NL" sz="4400" dirty="0" smtClean="0"/>
              <a:t>één kerkgebouw?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424936" cy="4150542"/>
          </a:xfrm>
        </p:spPr>
        <p:txBody>
          <a:bodyPr>
            <a:normAutofit/>
          </a:bodyPr>
          <a:lstStyle/>
          <a:p>
            <a:pPr algn="ctr"/>
            <a:endParaRPr lang="nl-NL" sz="2800" dirty="0" smtClean="0"/>
          </a:p>
          <a:p>
            <a:pPr algn="ctr"/>
            <a:r>
              <a:rPr lang="nl-NL" sz="2800" dirty="0" smtClean="0"/>
              <a:t>Welk kerkgebouw. . . ?</a:t>
            </a:r>
          </a:p>
          <a:p>
            <a:pPr algn="ctr"/>
            <a:endParaRPr lang="nl-NL" sz="2800" dirty="0"/>
          </a:p>
          <a:p>
            <a:pPr algn="ctr"/>
            <a:r>
              <a:rPr lang="nl-NL" sz="2800" dirty="0" smtClean="0"/>
              <a:t>Ieder kiest voor zijn eigen kerk ! ?</a:t>
            </a:r>
          </a:p>
          <a:p>
            <a:pPr algn="ctr"/>
            <a:endParaRPr lang="nl-NL" sz="2800" dirty="0"/>
          </a:p>
          <a:p>
            <a:pPr algn="ctr"/>
            <a:r>
              <a:rPr lang="nl-NL" sz="2800" dirty="0" smtClean="0"/>
              <a:t>Willen we de helft van de gemeente teleurstellen?</a:t>
            </a:r>
          </a:p>
          <a:p>
            <a:pPr algn="ctr"/>
            <a:endParaRPr lang="nl-NL" sz="2800" dirty="0"/>
          </a:p>
          <a:p>
            <a:pPr algn="ctr"/>
            <a:r>
              <a:rPr lang="nl-NL" sz="2800" dirty="0" smtClean="0"/>
              <a:t>Een nieuwe gezamenlijke start maken</a:t>
            </a:r>
            <a:endParaRPr lang="nl-NL" sz="28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8" t="11150" r="7589" b="60897"/>
          <a:stretch/>
        </p:blipFill>
        <p:spPr>
          <a:xfrm>
            <a:off x="6721539" y="6154882"/>
            <a:ext cx="2104269" cy="490706"/>
          </a:xfrm>
          <a:prstGeom prst="rect">
            <a:avLst/>
          </a:prstGeom>
        </p:spPr>
      </p:pic>
      <p:pic>
        <p:nvPicPr>
          <p:cNvPr id="4" name="sheet1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28600" y="61548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4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2000">
        <p:split orient="vert"/>
      </p:transition>
    </mc:Choice>
    <mc:Fallback xmlns="">
      <p:transition spd="slow" advTm="3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ir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lementai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i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5000</TotalTime>
  <Words>210</Words>
  <Application>Microsoft Office PowerPoint</Application>
  <PresentationFormat>Diavoorstelling (4:3)</PresentationFormat>
  <Paragraphs>61</Paragraphs>
  <Slides>13</Slides>
  <Notes>0</Notes>
  <HiddenSlides>0</HiddenSlides>
  <MMClips>11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Elementair</vt:lpstr>
      <vt:lpstr>PowerPoint-presentatie</vt:lpstr>
      <vt:lpstr>helaas niet  live</vt:lpstr>
      <vt:lpstr>ONTMOETING</vt:lpstr>
      <vt:lpstr>PowerPoint-presentatie</vt:lpstr>
      <vt:lpstr>  ontmoeten vóór en na de preek</vt:lpstr>
      <vt:lpstr>  </vt:lpstr>
      <vt:lpstr>hoe willen wij kerk zijn?</vt:lpstr>
      <vt:lpstr>protestantse gemeente Terneuzen</vt:lpstr>
      <vt:lpstr>  één kerkgebouw?</vt:lpstr>
      <vt:lpstr>  </vt:lpstr>
      <vt:lpstr>  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Nico Fierloos</dc:creator>
  <cp:lastModifiedBy>Windows-gebruiker</cp:lastModifiedBy>
  <cp:revision>157</cp:revision>
  <cp:lastPrinted>2016-05-24T16:09:53Z</cp:lastPrinted>
  <dcterms:created xsi:type="dcterms:W3CDTF">2015-04-01T19:09:59Z</dcterms:created>
  <dcterms:modified xsi:type="dcterms:W3CDTF">2017-05-21T20:48:08Z</dcterms:modified>
</cp:coreProperties>
</file>