
<file path=[Content_Types].xml><?xml version="1.0" encoding="utf-8"?>
<Types xmlns="http://schemas.openxmlformats.org/package/2006/content-types">
  <Default Extension="png" ContentType="image/png"/>
  <Default Extension="jpeg" ContentType="image/jpeg"/>
  <Default Extension="wma" ContentType="audio/x-ms-wma"/>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16"/>
  </p:notesMasterIdLst>
  <p:handoutMasterIdLst>
    <p:handoutMasterId r:id="rId17"/>
  </p:handoutMasterIdLst>
  <p:sldIdLst>
    <p:sldId id="306" r:id="rId3"/>
    <p:sldId id="308" r:id="rId4"/>
    <p:sldId id="312" r:id="rId5"/>
    <p:sldId id="314" r:id="rId6"/>
    <p:sldId id="381" r:id="rId7"/>
    <p:sldId id="383" r:id="rId8"/>
    <p:sldId id="384" r:id="rId9"/>
    <p:sldId id="317" r:id="rId10"/>
    <p:sldId id="369" r:id="rId11"/>
    <p:sldId id="370" r:id="rId12"/>
    <p:sldId id="371" r:id="rId13"/>
    <p:sldId id="372" r:id="rId14"/>
    <p:sldId id="373" r:id="rId15"/>
  </p:sldIdLst>
  <p:sldSz cx="9144000" cy="6858000" type="screen4x3"/>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049" autoAdjust="0"/>
    <p:restoredTop sz="94660"/>
  </p:normalViewPr>
  <p:slideViewPr>
    <p:cSldViewPr>
      <p:cViewPr varScale="1">
        <p:scale>
          <a:sx n="83" d="100"/>
          <a:sy n="83" d="100"/>
        </p:scale>
        <p:origin x="-1614" y="-8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6661" tIns="48331" rIns="96661" bIns="48331" rtlCol="0"/>
          <a:lstStyle>
            <a:lvl1pPr algn="l">
              <a:defRPr sz="1300"/>
            </a:lvl1pPr>
          </a:lstStyle>
          <a:p>
            <a:endParaRPr lang="nl-NL"/>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6661" tIns="48331" rIns="96661" bIns="48331" rtlCol="0"/>
          <a:lstStyle>
            <a:lvl1pPr algn="r">
              <a:defRPr sz="1300"/>
            </a:lvl1pPr>
          </a:lstStyle>
          <a:p>
            <a:fld id="{FBF20083-19D3-4BEC-8538-C317D8D8A9E2}" type="datetimeFigureOut">
              <a:rPr lang="nl-NL" smtClean="0"/>
              <a:t>21-5-2017</a:t>
            </a:fld>
            <a:endParaRPr lang="nl-NL"/>
          </a:p>
        </p:txBody>
      </p:sp>
      <p:sp>
        <p:nvSpPr>
          <p:cNvPr id="4" name="Tijdelijke aanduiding voor voettekst 3"/>
          <p:cNvSpPr>
            <a:spLocks noGrp="1"/>
          </p:cNvSpPr>
          <p:nvPr>
            <p:ph type="ftr" sz="quarter" idx="2"/>
          </p:nvPr>
        </p:nvSpPr>
        <p:spPr>
          <a:xfrm>
            <a:off x="0" y="9428584"/>
            <a:ext cx="2945659" cy="496332"/>
          </a:xfrm>
          <a:prstGeom prst="rect">
            <a:avLst/>
          </a:prstGeom>
        </p:spPr>
        <p:txBody>
          <a:bodyPr vert="horz" lIns="96661" tIns="48331" rIns="96661" bIns="48331" rtlCol="0" anchor="b"/>
          <a:lstStyle>
            <a:lvl1pPr algn="l">
              <a:defRPr sz="1300"/>
            </a:lvl1pPr>
          </a:lstStyle>
          <a:p>
            <a:endParaRPr lang="nl-NL"/>
          </a:p>
        </p:txBody>
      </p:sp>
      <p:sp>
        <p:nvSpPr>
          <p:cNvPr id="5" name="Tijdelijke aanduiding voor dianummer 4"/>
          <p:cNvSpPr>
            <a:spLocks noGrp="1"/>
          </p:cNvSpPr>
          <p:nvPr>
            <p:ph type="sldNum" sz="quarter" idx="3"/>
          </p:nvPr>
        </p:nvSpPr>
        <p:spPr>
          <a:xfrm>
            <a:off x="3850443" y="9428584"/>
            <a:ext cx="2945659" cy="496332"/>
          </a:xfrm>
          <a:prstGeom prst="rect">
            <a:avLst/>
          </a:prstGeom>
        </p:spPr>
        <p:txBody>
          <a:bodyPr vert="horz" lIns="96661" tIns="48331" rIns="96661" bIns="48331" rtlCol="0" anchor="b"/>
          <a:lstStyle>
            <a:lvl1pPr algn="r">
              <a:defRPr sz="1300"/>
            </a:lvl1pPr>
          </a:lstStyle>
          <a:p>
            <a:fld id="{A4B020FF-421C-4A0C-A43F-DE62591AE74F}" type="slidenum">
              <a:rPr lang="nl-NL" smtClean="0"/>
              <a:t>‹nr.›</a:t>
            </a:fld>
            <a:endParaRPr lang="nl-NL"/>
          </a:p>
        </p:txBody>
      </p:sp>
    </p:spTree>
    <p:extLst>
      <p:ext uri="{BB962C8B-B14F-4D97-AF65-F5344CB8AC3E}">
        <p14:creationId xmlns:p14="http://schemas.microsoft.com/office/powerpoint/2010/main" val="8285908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3876B887-3EB0-42A8-A202-D3887EF3AF0B}" type="datetimeFigureOut">
              <a:rPr lang="nl-NL" smtClean="0"/>
              <a:t>21-5-2017</a:t>
            </a:fld>
            <a:endParaRPr lang="nl-NL"/>
          </a:p>
        </p:txBody>
      </p:sp>
      <p:sp>
        <p:nvSpPr>
          <p:cNvPr id="4" name="Tijdelijke aanduiding voor dia-afbeelding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5AC1DD04-5E67-4BFB-A09F-DEEF04860DBF}" type="slidenum">
              <a:rPr lang="nl-NL" smtClean="0"/>
              <a:t>‹nr.›</a:t>
            </a:fld>
            <a:endParaRPr lang="nl-NL"/>
          </a:p>
        </p:txBody>
      </p:sp>
    </p:spTree>
    <p:extLst>
      <p:ext uri="{BB962C8B-B14F-4D97-AF65-F5344CB8AC3E}">
        <p14:creationId xmlns:p14="http://schemas.microsoft.com/office/powerpoint/2010/main" val="1083044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AC1DD04-5E67-4BFB-A09F-DEEF04860DBF}" type="slidenum">
              <a:rPr lang="nl-NL" smtClean="0"/>
              <a:t>6</a:t>
            </a:fld>
            <a:endParaRPr lang="nl-NL"/>
          </a:p>
        </p:txBody>
      </p:sp>
    </p:spTree>
    <p:extLst>
      <p:ext uri="{BB962C8B-B14F-4D97-AF65-F5344CB8AC3E}">
        <p14:creationId xmlns:p14="http://schemas.microsoft.com/office/powerpoint/2010/main" val="54136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5AC1DD04-5E67-4BFB-A09F-DEEF04860DBF}" type="slidenum">
              <a:rPr lang="nl-NL" smtClean="0"/>
              <a:t>7</a:t>
            </a:fld>
            <a:endParaRPr lang="nl-NL"/>
          </a:p>
        </p:txBody>
      </p:sp>
    </p:spTree>
    <p:extLst>
      <p:ext uri="{BB962C8B-B14F-4D97-AF65-F5344CB8AC3E}">
        <p14:creationId xmlns:p14="http://schemas.microsoft.com/office/powerpoint/2010/main" val="541363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15" name="Date Placeholder 14"/>
          <p:cNvSpPr>
            <a:spLocks noGrp="1"/>
          </p:cNvSpPr>
          <p:nvPr>
            <p:ph type="dt" sz="half" idx="10"/>
          </p:nvPr>
        </p:nvSpPr>
        <p:spPr/>
        <p:txBody>
          <a:bodyPr/>
          <a:lstStyle/>
          <a:p>
            <a:fld id="{83BD56CA-4869-41C1-927D-88B77F0A26E1}" type="datetimeFigureOut">
              <a:rPr lang="nl-NL" smtClean="0"/>
              <a:t>21-5-2017</a:t>
            </a:fld>
            <a:endParaRPr lang="nl-NL"/>
          </a:p>
        </p:txBody>
      </p:sp>
      <p:sp>
        <p:nvSpPr>
          <p:cNvPr id="16" name="Slide Number Placeholder 15"/>
          <p:cNvSpPr>
            <a:spLocks noGrp="1"/>
          </p:cNvSpPr>
          <p:nvPr>
            <p:ph type="sldNum" sz="quarter" idx="11"/>
          </p:nvPr>
        </p:nvSpPr>
        <p:spPr/>
        <p:txBody>
          <a:bodyPr/>
          <a:lstStyle/>
          <a:p>
            <a:fld id="{9FF0011D-CAB8-47DC-8A87-54B39D04FADD}" type="slidenum">
              <a:rPr lang="nl-NL" smtClean="0"/>
              <a:t>‹nr.›</a:t>
            </a:fld>
            <a:endParaRPr lang="nl-NL"/>
          </a:p>
        </p:txBody>
      </p:sp>
      <p:sp>
        <p:nvSpPr>
          <p:cNvPr id="17" name="Footer Placeholder 16"/>
          <p:cNvSpPr>
            <a:spLocks noGrp="1"/>
          </p:cNvSpPr>
          <p:nvPr>
            <p:ph type="ftr" sz="quarter" idx="12"/>
          </p:nvPr>
        </p:nvSpPr>
        <p:spPr/>
        <p:txBody>
          <a:bodyPr/>
          <a:lstStyle/>
          <a:p>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83BD56CA-4869-41C1-927D-88B77F0A26E1}" type="datetimeFigureOut">
              <a:rPr lang="nl-NL" smtClean="0"/>
              <a:t>21-5-2017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FF0011D-CAB8-47DC-8A87-54B39D04FADD}" type="slidenum">
              <a:rPr lang="nl-NL" smtClean="0"/>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83BD56CA-4869-41C1-927D-88B77F0A26E1}" type="datetimeFigureOut">
              <a:rPr lang="nl-NL" smtClean="0"/>
              <a:t>21-5-2017</a:t>
            </a:fld>
            <a:endParaRPr lang="nl-NL"/>
          </a:p>
        </p:txBody>
      </p:sp>
      <p:sp>
        <p:nvSpPr>
          <p:cNvPr id="5" name="Footer Placeholder 4"/>
          <p:cNvSpPr>
            <a:spLocks noGrp="1"/>
          </p:cNvSpPr>
          <p:nvPr>
            <p:ph type="ftr" sz="quarter" idx="11"/>
          </p:nvPr>
        </p:nvSpPr>
        <p:spPr/>
        <p:txBody>
          <a:bodyPr/>
          <a:lstStyle/>
          <a:p>
            <a:endParaRPr lang="nl-NL"/>
          </a:p>
        </p:txBody>
      </p:sp>
      <p:sp>
        <p:nvSpPr>
          <p:cNvPr id="6" name="Slide Number Placeholder 5"/>
          <p:cNvSpPr>
            <a:spLocks noGrp="1"/>
          </p:cNvSpPr>
          <p:nvPr>
            <p:ph type="sldNum" sz="quarter" idx="12"/>
          </p:nvPr>
        </p:nvSpPr>
        <p:spPr/>
        <p:txBody>
          <a:bodyPr/>
          <a:lstStyle/>
          <a:p>
            <a:fld id="{9FF0011D-CAB8-47DC-8A87-54B39D04FADD}" type="slidenum">
              <a:rPr lang="nl-NL" smtClean="0"/>
              <a:t>‹nr.›</a:t>
            </a:fld>
            <a:endParaRPr lang="nl-NL"/>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nl-NL" smtClean="0"/>
              <a:t>Klik om de stijl te bewerken</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de ondertitelstijl van het model te bewerken</a:t>
            </a:r>
            <a:endParaRPr lang="en-US" dirty="0"/>
          </a:p>
        </p:txBody>
      </p:sp>
      <p:sp>
        <p:nvSpPr>
          <p:cNvPr id="15" name="Date Placeholder 14"/>
          <p:cNvSpPr>
            <a:spLocks noGrp="1"/>
          </p:cNvSpPr>
          <p:nvPr>
            <p:ph type="dt" sz="half" idx="10"/>
          </p:nvPr>
        </p:nvSpPr>
        <p:spPr/>
        <p:txBody>
          <a:bodyPr/>
          <a:lstStyle/>
          <a:p>
            <a:fld id="{83BD56CA-4869-41C1-927D-88B77F0A26E1}" type="datetimeFigureOut">
              <a:rPr lang="nl-NL" smtClean="0">
                <a:solidFill>
                  <a:prstClr val="white">
                    <a:alpha val="60000"/>
                  </a:prstClr>
                </a:solidFill>
              </a:rPr>
              <a:pPr/>
              <a:t>21-5-2017</a:t>
            </a:fld>
            <a:endParaRPr lang="nl-NL">
              <a:solidFill>
                <a:prstClr val="white">
                  <a:alpha val="60000"/>
                </a:prstClr>
              </a:solidFill>
            </a:endParaRPr>
          </a:p>
        </p:txBody>
      </p:sp>
      <p:sp>
        <p:nvSpPr>
          <p:cNvPr id="16" name="Slide Number Placeholder 15"/>
          <p:cNvSpPr>
            <a:spLocks noGrp="1"/>
          </p:cNvSpPr>
          <p:nvPr>
            <p:ph type="sldNum" sz="quarter" idx="11"/>
          </p:nvPr>
        </p:nvSpPr>
        <p:spPr/>
        <p:txBody>
          <a:bodyPr/>
          <a:lstStyle/>
          <a:p>
            <a:fld id="{9FF0011D-CAB8-47DC-8A87-54B39D04FADD}" type="slidenum">
              <a:rPr lang="nl-NL" smtClean="0">
                <a:solidFill>
                  <a:prstClr val="white">
                    <a:alpha val="60000"/>
                  </a:prstClr>
                </a:solidFill>
              </a:rPr>
              <a:pPr/>
              <a:t>‹nr.›</a:t>
            </a:fld>
            <a:endParaRPr lang="nl-NL">
              <a:solidFill>
                <a:prstClr val="white">
                  <a:alpha val="60000"/>
                </a:prstClr>
              </a:solidFill>
            </a:endParaRPr>
          </a:p>
        </p:txBody>
      </p:sp>
      <p:sp>
        <p:nvSpPr>
          <p:cNvPr id="17" name="Footer Placeholder 16"/>
          <p:cNvSpPr>
            <a:spLocks noGrp="1"/>
          </p:cNvSpPr>
          <p:nvPr>
            <p:ph type="ftr" sz="quarter" idx="12"/>
          </p:nvPr>
        </p:nvSpPr>
        <p:spPr/>
        <p:txBody>
          <a:bodyPr/>
          <a:lstStyle/>
          <a:p>
            <a:endParaRPr lang="nl-NL">
              <a:solidFill>
                <a:prstClr val="white">
                  <a:alpha val="60000"/>
                </a:prstClr>
              </a:solidFill>
            </a:endParaRPr>
          </a:p>
        </p:txBody>
      </p:sp>
    </p:spTree>
    <p:extLst>
      <p:ext uri="{BB962C8B-B14F-4D97-AF65-F5344CB8AC3E}">
        <p14:creationId xmlns:p14="http://schemas.microsoft.com/office/powerpoint/2010/main" val="34535175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3" name="Title 12"/>
          <p:cNvSpPr>
            <a:spLocks noGrp="1"/>
          </p:cNvSpPr>
          <p:nvPr>
            <p:ph type="title"/>
          </p:nvPr>
        </p:nvSpPr>
        <p:spPr/>
        <p:txBody>
          <a:bodyPr/>
          <a:lstStyle/>
          <a:p>
            <a:r>
              <a:rPr lang="nl-NL" smtClean="0"/>
              <a:t>Klik om de stijl te bewerken</a:t>
            </a:r>
            <a:endParaRPr lang="en-US"/>
          </a:p>
        </p:txBody>
      </p:sp>
      <p:sp>
        <p:nvSpPr>
          <p:cNvPr id="14" name="Date Placeholder 13"/>
          <p:cNvSpPr>
            <a:spLocks noGrp="1"/>
          </p:cNvSpPr>
          <p:nvPr>
            <p:ph type="dt" sz="half" idx="10"/>
          </p:nvPr>
        </p:nvSpPr>
        <p:spPr/>
        <p:txBody>
          <a:bodyPr/>
          <a:lstStyle/>
          <a:p>
            <a:fld id="{83BD56CA-4869-41C1-927D-88B77F0A26E1}" type="datetimeFigureOut">
              <a:rPr lang="nl-NL" smtClean="0">
                <a:solidFill>
                  <a:prstClr val="white">
                    <a:alpha val="60000"/>
                  </a:prstClr>
                </a:solidFill>
              </a:rPr>
              <a:pPr/>
              <a:t>21-5-2017</a:t>
            </a:fld>
            <a:endParaRPr lang="nl-NL">
              <a:solidFill>
                <a:prstClr val="white">
                  <a:alpha val="60000"/>
                </a:prstClr>
              </a:solidFill>
            </a:endParaRPr>
          </a:p>
        </p:txBody>
      </p:sp>
      <p:sp>
        <p:nvSpPr>
          <p:cNvPr id="15" name="Slide Number Placeholder 14"/>
          <p:cNvSpPr>
            <a:spLocks noGrp="1"/>
          </p:cNvSpPr>
          <p:nvPr>
            <p:ph type="sldNum" sz="quarter" idx="11"/>
          </p:nvPr>
        </p:nvSpPr>
        <p:spPr/>
        <p:txBody>
          <a:bodyPr/>
          <a:lstStyle/>
          <a:p>
            <a:fld id="{9FF0011D-CAB8-47DC-8A87-54B39D04FADD}" type="slidenum">
              <a:rPr lang="nl-NL" smtClean="0">
                <a:solidFill>
                  <a:prstClr val="white">
                    <a:alpha val="60000"/>
                  </a:prstClr>
                </a:solidFill>
              </a:rPr>
              <a:pPr/>
              <a:t>‹nr.›</a:t>
            </a:fld>
            <a:endParaRPr lang="nl-NL">
              <a:solidFill>
                <a:prstClr val="white">
                  <a:alpha val="60000"/>
                </a:prstClr>
              </a:solidFill>
            </a:endParaRPr>
          </a:p>
        </p:txBody>
      </p:sp>
      <p:sp>
        <p:nvSpPr>
          <p:cNvPr id="16" name="Footer Placeholder 15"/>
          <p:cNvSpPr>
            <a:spLocks noGrp="1"/>
          </p:cNvSpPr>
          <p:nvPr>
            <p:ph type="ftr" sz="quarter" idx="12"/>
          </p:nvPr>
        </p:nvSpPr>
        <p:spPr/>
        <p:txBody>
          <a:bodyPr/>
          <a:lstStyle/>
          <a:p>
            <a:endParaRPr lang="nl-NL">
              <a:solidFill>
                <a:prstClr val="white">
                  <a:alpha val="60000"/>
                </a:prstClr>
              </a:solidFill>
            </a:endParaRPr>
          </a:p>
        </p:txBody>
      </p:sp>
    </p:spTree>
    <p:extLst>
      <p:ext uri="{BB962C8B-B14F-4D97-AF65-F5344CB8AC3E}">
        <p14:creationId xmlns:p14="http://schemas.microsoft.com/office/powerpoint/2010/main" val="4028320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solidFill>
                  <a:prstClr val="white"/>
                </a:solidFill>
                <a:effectLst>
                  <a:outerShdw blurRad="38100" dist="38100" dir="2700000" algn="tl">
                    <a:srgbClr val="000000">
                      <a:alpha val="43137"/>
                    </a:srgbClr>
                  </a:outerShdw>
                </a:effectLst>
              </a:rPr>
              <a:t>{</a:t>
            </a:r>
            <a:endParaRPr lang="en-US" sz="6600" dirty="0">
              <a:solidFill>
                <a:prstClr val="white"/>
              </a:solidFill>
              <a:effectLst>
                <a:outerShdw blurRad="38100" dist="38100" dir="2700000" algn="tl">
                  <a:srgbClr val="000000">
                    <a:alpha val="43137"/>
                  </a:srgbClr>
                </a:outerShdw>
              </a:effectLs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12" name="Date Placeholder 11"/>
          <p:cNvSpPr>
            <a:spLocks noGrp="1"/>
          </p:cNvSpPr>
          <p:nvPr>
            <p:ph type="dt" sz="half" idx="10"/>
          </p:nvPr>
        </p:nvSpPr>
        <p:spPr/>
        <p:txBody>
          <a:bodyPr/>
          <a:lstStyle/>
          <a:p>
            <a:fld id="{83BD56CA-4869-41C1-927D-88B77F0A26E1}" type="datetimeFigureOut">
              <a:rPr lang="nl-NL" smtClean="0">
                <a:solidFill>
                  <a:prstClr val="white">
                    <a:alpha val="60000"/>
                  </a:prstClr>
                </a:solidFill>
              </a:rPr>
              <a:pPr/>
              <a:t>21-5-2017</a:t>
            </a:fld>
            <a:endParaRPr lang="nl-NL">
              <a:solidFill>
                <a:prstClr val="white">
                  <a:alpha val="60000"/>
                </a:prstClr>
              </a:solidFill>
            </a:endParaRPr>
          </a:p>
        </p:txBody>
      </p:sp>
      <p:sp>
        <p:nvSpPr>
          <p:cNvPr id="13" name="Slide Number Placeholder 12"/>
          <p:cNvSpPr>
            <a:spLocks noGrp="1"/>
          </p:cNvSpPr>
          <p:nvPr>
            <p:ph type="sldNum" sz="quarter" idx="11"/>
          </p:nvPr>
        </p:nvSpPr>
        <p:spPr/>
        <p:txBody>
          <a:bodyPr/>
          <a:lstStyle/>
          <a:p>
            <a:fld id="{9FF0011D-CAB8-47DC-8A87-54B39D04FADD}" type="slidenum">
              <a:rPr lang="nl-NL" smtClean="0">
                <a:solidFill>
                  <a:prstClr val="white">
                    <a:alpha val="60000"/>
                  </a:prstClr>
                </a:solidFill>
              </a:rPr>
              <a:pPr/>
              <a:t>‹nr.›</a:t>
            </a:fld>
            <a:endParaRPr lang="nl-NL">
              <a:solidFill>
                <a:prstClr val="white">
                  <a:alpha val="60000"/>
                </a:prstClr>
              </a:solidFill>
            </a:endParaRPr>
          </a:p>
        </p:txBody>
      </p:sp>
      <p:sp>
        <p:nvSpPr>
          <p:cNvPr id="14" name="Footer Placeholder 13"/>
          <p:cNvSpPr>
            <a:spLocks noGrp="1"/>
          </p:cNvSpPr>
          <p:nvPr>
            <p:ph type="ftr" sz="quarter" idx="12"/>
          </p:nvPr>
        </p:nvSpPr>
        <p:spPr/>
        <p:txBody>
          <a:bodyPr/>
          <a:lstStyle/>
          <a:p>
            <a:endParaRPr lang="nl-NL">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nl-NL" smtClean="0"/>
              <a:t>Klik om de stijl te bewerken</a:t>
            </a:r>
            <a:endParaRPr lang="en-US" dirty="0"/>
          </a:p>
        </p:txBody>
      </p:sp>
    </p:spTree>
    <p:extLst>
      <p:ext uri="{BB962C8B-B14F-4D97-AF65-F5344CB8AC3E}">
        <p14:creationId xmlns:p14="http://schemas.microsoft.com/office/powerpoint/2010/main" val="429705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3BD56CA-4869-41C1-927D-88B77F0A26E1}" type="datetimeFigureOut">
              <a:rPr lang="nl-NL" smtClean="0">
                <a:solidFill>
                  <a:prstClr val="white">
                    <a:alpha val="60000"/>
                  </a:prstClr>
                </a:solidFill>
              </a:rPr>
              <a:pPr/>
              <a:t>21-5-2017</a:t>
            </a:fld>
            <a:endParaRPr lang="nl-NL">
              <a:solidFill>
                <a:prstClr val="white">
                  <a:alpha val="60000"/>
                </a:prstClr>
              </a:solidFill>
            </a:endParaRPr>
          </a:p>
        </p:txBody>
      </p:sp>
      <p:sp>
        <p:nvSpPr>
          <p:cNvPr id="9" name="Slide Number Placeholder 8"/>
          <p:cNvSpPr>
            <a:spLocks noGrp="1"/>
          </p:cNvSpPr>
          <p:nvPr>
            <p:ph type="sldNum" sz="quarter" idx="11"/>
          </p:nvPr>
        </p:nvSpPr>
        <p:spPr/>
        <p:txBody>
          <a:bodyPr/>
          <a:lstStyle/>
          <a:p>
            <a:fld id="{9FF0011D-CAB8-47DC-8A87-54B39D04FADD}" type="slidenum">
              <a:rPr lang="nl-NL" smtClean="0">
                <a:solidFill>
                  <a:prstClr val="white">
                    <a:alpha val="60000"/>
                  </a:prstClr>
                </a:solidFill>
              </a:rPr>
              <a:pPr/>
              <a:t>‹nr.›</a:t>
            </a:fld>
            <a:endParaRPr lang="nl-NL">
              <a:solidFill>
                <a:prstClr val="white">
                  <a:alpha val="60000"/>
                </a:prstClr>
              </a:solidFill>
            </a:endParaRPr>
          </a:p>
        </p:txBody>
      </p:sp>
      <p:sp>
        <p:nvSpPr>
          <p:cNvPr id="10" name="Footer Placeholder 9"/>
          <p:cNvSpPr>
            <a:spLocks noGrp="1"/>
          </p:cNvSpPr>
          <p:nvPr>
            <p:ph type="ftr" sz="quarter" idx="12"/>
          </p:nvPr>
        </p:nvSpPr>
        <p:spPr/>
        <p:txBody>
          <a:bodyPr/>
          <a:lstStyle/>
          <a:p>
            <a:endParaRPr lang="nl-NL">
              <a:solidFill>
                <a:prstClr val="white">
                  <a:alpha val="60000"/>
                </a:prstClr>
              </a:solidFill>
            </a:endParaRPr>
          </a:p>
        </p:txBody>
      </p:sp>
      <p:sp>
        <p:nvSpPr>
          <p:cNvPr id="11" name="Title 10"/>
          <p:cNvSpPr>
            <a:spLocks noGrp="1"/>
          </p:cNvSpPr>
          <p:nvPr>
            <p:ph type="title"/>
          </p:nvPr>
        </p:nvSpPr>
        <p:spPr/>
        <p:txBody>
          <a:bodyPr/>
          <a:lstStyle/>
          <a:p>
            <a:r>
              <a:rPr lang="nl-NL" smtClean="0"/>
              <a:t>Klik om de stijl te bewerken</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4003033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2" name="Title 11"/>
          <p:cNvSpPr>
            <a:spLocks noGrp="1"/>
          </p:cNvSpPr>
          <p:nvPr>
            <p:ph type="title"/>
          </p:nvPr>
        </p:nvSpPr>
        <p:spPr/>
        <p:txBody>
          <a:bodyPr/>
          <a:lstStyle/>
          <a:p>
            <a:r>
              <a:rPr lang="nl-NL" smtClean="0"/>
              <a:t>Klik om de stijl te bewerken</a:t>
            </a:r>
            <a:endParaRPr lang="en-US" dirty="0"/>
          </a:p>
        </p:txBody>
      </p:sp>
      <p:sp>
        <p:nvSpPr>
          <p:cNvPr id="14" name="Date Placeholder 13"/>
          <p:cNvSpPr>
            <a:spLocks noGrp="1"/>
          </p:cNvSpPr>
          <p:nvPr>
            <p:ph type="dt" sz="half" idx="10"/>
          </p:nvPr>
        </p:nvSpPr>
        <p:spPr/>
        <p:txBody>
          <a:bodyPr/>
          <a:lstStyle/>
          <a:p>
            <a:fld id="{83BD56CA-4869-41C1-927D-88B77F0A26E1}" type="datetimeFigureOut">
              <a:rPr lang="nl-NL" smtClean="0">
                <a:solidFill>
                  <a:prstClr val="white">
                    <a:alpha val="60000"/>
                  </a:prstClr>
                </a:solidFill>
              </a:rPr>
              <a:pPr/>
              <a:t>21-5-2017</a:t>
            </a:fld>
            <a:endParaRPr lang="nl-NL">
              <a:solidFill>
                <a:prstClr val="white">
                  <a:alpha val="60000"/>
                </a:prstClr>
              </a:solidFill>
            </a:endParaRPr>
          </a:p>
        </p:txBody>
      </p:sp>
      <p:sp>
        <p:nvSpPr>
          <p:cNvPr id="15" name="Slide Number Placeholder 14"/>
          <p:cNvSpPr>
            <a:spLocks noGrp="1"/>
          </p:cNvSpPr>
          <p:nvPr>
            <p:ph type="sldNum" sz="quarter" idx="11"/>
          </p:nvPr>
        </p:nvSpPr>
        <p:spPr/>
        <p:txBody>
          <a:bodyPr/>
          <a:lstStyle/>
          <a:p>
            <a:fld id="{9FF0011D-CAB8-47DC-8A87-54B39D04FADD}" type="slidenum">
              <a:rPr lang="nl-NL" smtClean="0">
                <a:solidFill>
                  <a:prstClr val="white">
                    <a:alpha val="60000"/>
                  </a:prstClr>
                </a:solidFill>
              </a:rPr>
              <a:pPr/>
              <a:t>‹nr.›</a:t>
            </a:fld>
            <a:endParaRPr lang="nl-NL">
              <a:solidFill>
                <a:prstClr val="white">
                  <a:alpha val="60000"/>
                </a:prstClr>
              </a:solidFill>
            </a:endParaRPr>
          </a:p>
        </p:txBody>
      </p:sp>
      <p:sp>
        <p:nvSpPr>
          <p:cNvPr id="16" name="Footer Placeholder 15"/>
          <p:cNvSpPr>
            <a:spLocks noGrp="1"/>
          </p:cNvSpPr>
          <p:nvPr>
            <p:ph type="ftr" sz="quarter" idx="12"/>
          </p:nvPr>
        </p:nvSpPr>
        <p:spPr/>
        <p:txBody>
          <a:bodyPr/>
          <a:lstStyle/>
          <a:p>
            <a:endParaRPr lang="nl-NL">
              <a:solidFill>
                <a:prstClr val="white">
                  <a:alpha val="60000"/>
                </a:prstClr>
              </a:solidFill>
            </a:endParaRPr>
          </a:p>
        </p:txBody>
      </p:sp>
    </p:spTree>
    <p:extLst>
      <p:ext uri="{BB962C8B-B14F-4D97-AF65-F5344CB8AC3E}">
        <p14:creationId xmlns:p14="http://schemas.microsoft.com/office/powerpoint/2010/main" val="3639566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smtClean="0"/>
              <a:t>Klik om de stijl te bewerken</a:t>
            </a:r>
            <a:endParaRPr lang="en-US"/>
          </a:p>
        </p:txBody>
      </p:sp>
      <p:sp>
        <p:nvSpPr>
          <p:cNvPr id="7" name="Date Placeholder 6"/>
          <p:cNvSpPr>
            <a:spLocks noGrp="1"/>
          </p:cNvSpPr>
          <p:nvPr>
            <p:ph type="dt" sz="half" idx="10"/>
          </p:nvPr>
        </p:nvSpPr>
        <p:spPr/>
        <p:txBody>
          <a:bodyPr/>
          <a:lstStyle/>
          <a:p>
            <a:fld id="{83BD56CA-4869-41C1-927D-88B77F0A26E1}" type="datetimeFigureOut">
              <a:rPr lang="nl-NL" smtClean="0">
                <a:solidFill>
                  <a:prstClr val="white">
                    <a:alpha val="60000"/>
                  </a:prstClr>
                </a:solidFill>
              </a:rPr>
              <a:pPr/>
              <a:t>21-5-2017</a:t>
            </a:fld>
            <a:endParaRPr lang="nl-NL">
              <a:solidFill>
                <a:prstClr val="white">
                  <a:alpha val="60000"/>
                </a:prstClr>
              </a:solidFill>
            </a:endParaRPr>
          </a:p>
        </p:txBody>
      </p:sp>
      <p:sp>
        <p:nvSpPr>
          <p:cNvPr id="8" name="Slide Number Placeholder 7"/>
          <p:cNvSpPr>
            <a:spLocks noGrp="1"/>
          </p:cNvSpPr>
          <p:nvPr>
            <p:ph type="sldNum" sz="quarter" idx="11"/>
          </p:nvPr>
        </p:nvSpPr>
        <p:spPr/>
        <p:txBody>
          <a:bodyPr/>
          <a:lstStyle/>
          <a:p>
            <a:fld id="{9FF0011D-CAB8-47DC-8A87-54B39D04FADD}" type="slidenum">
              <a:rPr lang="nl-NL" smtClean="0">
                <a:solidFill>
                  <a:prstClr val="white">
                    <a:alpha val="60000"/>
                  </a:prstClr>
                </a:solidFill>
              </a:rPr>
              <a:pPr/>
              <a:t>‹nr.›</a:t>
            </a:fld>
            <a:endParaRPr lang="nl-NL">
              <a:solidFill>
                <a:prstClr val="white">
                  <a:alpha val="60000"/>
                </a:prstClr>
              </a:solidFill>
            </a:endParaRPr>
          </a:p>
        </p:txBody>
      </p:sp>
      <p:sp>
        <p:nvSpPr>
          <p:cNvPr id="9" name="Footer Placeholder 8"/>
          <p:cNvSpPr>
            <a:spLocks noGrp="1"/>
          </p:cNvSpPr>
          <p:nvPr>
            <p:ph type="ftr" sz="quarter" idx="12"/>
          </p:nvPr>
        </p:nvSpPr>
        <p:spPr/>
        <p:txBody>
          <a:bodyPr/>
          <a:lstStyle/>
          <a:p>
            <a:endParaRPr lang="nl-NL">
              <a:solidFill>
                <a:prstClr val="white">
                  <a:alpha val="60000"/>
                </a:prstClr>
              </a:solidFill>
            </a:endParaRPr>
          </a:p>
        </p:txBody>
      </p:sp>
    </p:spTree>
    <p:extLst>
      <p:ext uri="{BB962C8B-B14F-4D97-AF65-F5344CB8AC3E}">
        <p14:creationId xmlns:p14="http://schemas.microsoft.com/office/powerpoint/2010/main" val="26132183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BD56CA-4869-41C1-927D-88B77F0A26E1}" type="datetimeFigureOut">
              <a:rPr lang="nl-NL" smtClean="0">
                <a:solidFill>
                  <a:prstClr val="white">
                    <a:alpha val="60000"/>
                  </a:prstClr>
                </a:solidFill>
              </a:rPr>
              <a:pPr/>
              <a:t>21-5-2017</a:t>
            </a:fld>
            <a:endParaRPr lang="nl-NL">
              <a:solidFill>
                <a:prstClr val="white">
                  <a:alpha val="60000"/>
                </a:prstClr>
              </a:solidFill>
            </a:endParaRPr>
          </a:p>
        </p:txBody>
      </p:sp>
      <p:sp>
        <p:nvSpPr>
          <p:cNvPr id="6" name="Slide Number Placeholder 5"/>
          <p:cNvSpPr>
            <a:spLocks noGrp="1"/>
          </p:cNvSpPr>
          <p:nvPr>
            <p:ph type="sldNum" sz="quarter" idx="11"/>
          </p:nvPr>
        </p:nvSpPr>
        <p:spPr/>
        <p:txBody>
          <a:bodyPr/>
          <a:lstStyle/>
          <a:p>
            <a:fld id="{9FF0011D-CAB8-47DC-8A87-54B39D04FADD}" type="slidenum">
              <a:rPr lang="nl-NL" smtClean="0">
                <a:solidFill>
                  <a:prstClr val="white">
                    <a:alpha val="60000"/>
                  </a:prstClr>
                </a:solidFill>
              </a:rPr>
              <a:pPr/>
              <a:t>‹nr.›</a:t>
            </a:fld>
            <a:endParaRPr lang="nl-NL">
              <a:solidFill>
                <a:prstClr val="white">
                  <a:alpha val="60000"/>
                </a:prstClr>
              </a:solidFill>
            </a:endParaRPr>
          </a:p>
        </p:txBody>
      </p:sp>
      <p:sp>
        <p:nvSpPr>
          <p:cNvPr id="7" name="Footer Placeholder 6"/>
          <p:cNvSpPr>
            <a:spLocks noGrp="1"/>
          </p:cNvSpPr>
          <p:nvPr>
            <p:ph type="ftr" sz="quarter" idx="12"/>
          </p:nvPr>
        </p:nvSpPr>
        <p:spPr/>
        <p:txBody>
          <a:bodyPr/>
          <a:lstStyle/>
          <a:p>
            <a:endParaRPr lang="nl-NL">
              <a:solidFill>
                <a:prstClr val="white">
                  <a:alpha val="60000"/>
                </a:prstClr>
              </a:solidFill>
            </a:endParaRPr>
          </a:p>
        </p:txBody>
      </p:sp>
    </p:spTree>
    <p:extLst>
      <p:ext uri="{BB962C8B-B14F-4D97-AF65-F5344CB8AC3E}">
        <p14:creationId xmlns:p14="http://schemas.microsoft.com/office/powerpoint/2010/main" val="17998219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solidFill>
                  <a:prstClr val="white"/>
                </a:solidFill>
                <a:effectLst>
                  <a:outerShdw blurRad="38100" dist="38100" dir="2700000" algn="tl">
                    <a:srgbClr val="000000">
                      <a:alpha val="43137"/>
                    </a:srgbClr>
                  </a:outerShdw>
                </a:effectLst>
              </a:rPr>
              <a:t>{</a:t>
            </a:r>
            <a:endParaRPr lang="en-US" sz="8000" dirty="0">
              <a:solidFill>
                <a:prstClr val="white"/>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5" name="Date Placeholder 14"/>
          <p:cNvSpPr>
            <a:spLocks noGrp="1"/>
          </p:cNvSpPr>
          <p:nvPr>
            <p:ph type="dt" sz="half" idx="10"/>
          </p:nvPr>
        </p:nvSpPr>
        <p:spPr/>
        <p:txBody>
          <a:bodyPr/>
          <a:lstStyle/>
          <a:p>
            <a:fld id="{83BD56CA-4869-41C1-927D-88B77F0A26E1}" type="datetimeFigureOut">
              <a:rPr lang="nl-NL" smtClean="0">
                <a:solidFill>
                  <a:prstClr val="white">
                    <a:alpha val="60000"/>
                  </a:prstClr>
                </a:solidFill>
              </a:rPr>
              <a:pPr/>
              <a:t>21-5-2017</a:t>
            </a:fld>
            <a:endParaRPr lang="nl-NL">
              <a:solidFill>
                <a:prstClr val="white">
                  <a:alpha val="60000"/>
                </a:prstClr>
              </a:solidFill>
            </a:endParaRPr>
          </a:p>
        </p:txBody>
      </p:sp>
      <p:sp>
        <p:nvSpPr>
          <p:cNvPr id="16" name="Slide Number Placeholder 15"/>
          <p:cNvSpPr>
            <a:spLocks noGrp="1"/>
          </p:cNvSpPr>
          <p:nvPr>
            <p:ph type="sldNum" sz="quarter" idx="11"/>
          </p:nvPr>
        </p:nvSpPr>
        <p:spPr/>
        <p:txBody>
          <a:bodyPr/>
          <a:lstStyle/>
          <a:p>
            <a:fld id="{9FF0011D-CAB8-47DC-8A87-54B39D04FADD}" type="slidenum">
              <a:rPr lang="nl-NL" smtClean="0">
                <a:solidFill>
                  <a:prstClr val="white">
                    <a:alpha val="60000"/>
                  </a:prstClr>
                </a:solidFill>
              </a:rPr>
              <a:pPr/>
              <a:t>‹nr.›</a:t>
            </a:fld>
            <a:endParaRPr lang="nl-NL">
              <a:solidFill>
                <a:prstClr val="white">
                  <a:alpha val="60000"/>
                </a:prstClr>
              </a:solidFill>
            </a:endParaRPr>
          </a:p>
        </p:txBody>
      </p:sp>
      <p:sp>
        <p:nvSpPr>
          <p:cNvPr id="17" name="Footer Placeholder 16"/>
          <p:cNvSpPr>
            <a:spLocks noGrp="1"/>
          </p:cNvSpPr>
          <p:nvPr>
            <p:ph type="ftr" sz="quarter" idx="12"/>
          </p:nvPr>
        </p:nvSpPr>
        <p:spPr/>
        <p:txBody>
          <a:bodyPr/>
          <a:lstStyle/>
          <a:p>
            <a:endParaRPr lang="nl-NL">
              <a:solidFill>
                <a:prstClr val="white">
                  <a:alpha val="60000"/>
                </a:prstClr>
              </a:solidFill>
            </a:endParaRPr>
          </a:p>
        </p:txBody>
      </p:sp>
      <p:sp>
        <p:nvSpPr>
          <p:cNvPr id="18" name="Title 17"/>
          <p:cNvSpPr>
            <a:spLocks noGrp="1"/>
          </p:cNvSpPr>
          <p:nvPr>
            <p:ph type="title"/>
          </p:nvPr>
        </p:nvSpPr>
        <p:spPr/>
        <p:txBody>
          <a:bodyPr/>
          <a:lstStyle/>
          <a:p>
            <a:r>
              <a:rPr lang="nl-NL" smtClean="0"/>
              <a:t>Klik om de stijl te bewerken</a:t>
            </a:r>
            <a:endParaRPr lang="en-US" dirty="0"/>
          </a:p>
        </p:txBody>
      </p:sp>
    </p:spTree>
    <p:extLst>
      <p:ext uri="{BB962C8B-B14F-4D97-AF65-F5344CB8AC3E}">
        <p14:creationId xmlns:p14="http://schemas.microsoft.com/office/powerpoint/2010/main" val="3353977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el en objec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13" name="Title 12"/>
          <p:cNvSpPr>
            <a:spLocks noGrp="1"/>
          </p:cNvSpPr>
          <p:nvPr>
            <p:ph type="title"/>
          </p:nvPr>
        </p:nvSpPr>
        <p:spPr/>
        <p:txBody>
          <a:bodyPr/>
          <a:lstStyle/>
          <a:p>
            <a:r>
              <a:rPr lang="nl-NL" smtClean="0"/>
              <a:t>Klik om de stijl te bewerken</a:t>
            </a:r>
            <a:endParaRPr lang="en-US"/>
          </a:p>
        </p:txBody>
      </p:sp>
      <p:sp>
        <p:nvSpPr>
          <p:cNvPr id="14" name="Date Placeholder 13"/>
          <p:cNvSpPr>
            <a:spLocks noGrp="1"/>
          </p:cNvSpPr>
          <p:nvPr>
            <p:ph type="dt" sz="half" idx="10"/>
          </p:nvPr>
        </p:nvSpPr>
        <p:spPr/>
        <p:txBody>
          <a:bodyPr/>
          <a:lstStyle/>
          <a:p>
            <a:fld id="{83BD56CA-4869-41C1-927D-88B77F0A26E1}" type="datetimeFigureOut">
              <a:rPr lang="nl-NL" smtClean="0"/>
              <a:t>21-5-2017</a:t>
            </a:fld>
            <a:endParaRPr lang="nl-NL"/>
          </a:p>
        </p:txBody>
      </p:sp>
      <p:sp>
        <p:nvSpPr>
          <p:cNvPr id="15" name="Slide Number Placeholder 14"/>
          <p:cNvSpPr>
            <a:spLocks noGrp="1"/>
          </p:cNvSpPr>
          <p:nvPr>
            <p:ph type="sldNum" sz="quarter" idx="11"/>
          </p:nvPr>
        </p:nvSpPr>
        <p:spPr/>
        <p:txBody>
          <a:bodyPr/>
          <a:lstStyle/>
          <a:p>
            <a:fld id="{9FF0011D-CAB8-47DC-8A87-54B39D04FADD}" type="slidenum">
              <a:rPr lang="nl-NL" smtClean="0"/>
              <a:t>‹nr.›</a:t>
            </a:fld>
            <a:endParaRPr lang="nl-NL"/>
          </a:p>
        </p:txBody>
      </p:sp>
      <p:sp>
        <p:nvSpPr>
          <p:cNvPr id="16" name="Footer Placeholder 15"/>
          <p:cNvSpPr>
            <a:spLocks noGrp="1"/>
          </p:cNvSpPr>
          <p:nvPr>
            <p:ph type="ftr" sz="quarter" idx="12"/>
          </p:nvPr>
        </p:nvSpPr>
        <p:spPr/>
        <p:txBody>
          <a:bodyPr/>
          <a:lstStyle/>
          <a:p>
            <a:endParaRPr lang="nl-NL"/>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solidFill>
                  <a:prstClr val="white"/>
                </a:solidFill>
                <a:effectLst>
                  <a:outerShdw blurRad="38100" dist="38100" dir="2700000" algn="tl">
                    <a:srgbClr val="000000">
                      <a:alpha val="43137"/>
                    </a:srgbClr>
                  </a:outerShdw>
                </a:effectLst>
              </a:rPr>
              <a:t>{</a:t>
            </a:r>
            <a:endParaRPr lang="en-US" sz="6000" dirty="0">
              <a:solidFill>
                <a:prstClr val="white"/>
              </a:solidFill>
              <a:effectLst>
                <a:outerShdw blurRad="38100" dist="38100" dir="2700000" algn="tl">
                  <a:srgbClr val="000000">
                    <a:alpha val="43137"/>
                  </a:srgbClr>
                </a:outerShdw>
              </a:effectLst>
            </a:endParaRPr>
          </a:p>
        </p:txBody>
      </p:sp>
      <p:sp>
        <p:nvSpPr>
          <p:cNvPr id="11" name="Title 10"/>
          <p:cNvSpPr>
            <a:spLocks noGrp="1"/>
          </p:cNvSpPr>
          <p:nvPr>
            <p:ph type="title"/>
          </p:nvPr>
        </p:nvSpPr>
        <p:spPr/>
        <p:txBody>
          <a:bodyPr/>
          <a:lstStyle/>
          <a:p>
            <a:r>
              <a:rPr lang="nl-NL" smtClean="0"/>
              <a:t>Klik om de stijl te bewerken</a:t>
            </a:r>
            <a:endParaRPr lang="en-US"/>
          </a:p>
        </p:txBody>
      </p:sp>
      <p:sp>
        <p:nvSpPr>
          <p:cNvPr id="13" name="Date Placeholder 12"/>
          <p:cNvSpPr>
            <a:spLocks noGrp="1"/>
          </p:cNvSpPr>
          <p:nvPr>
            <p:ph type="dt" sz="half" idx="10"/>
          </p:nvPr>
        </p:nvSpPr>
        <p:spPr/>
        <p:txBody>
          <a:bodyPr/>
          <a:lstStyle/>
          <a:p>
            <a:fld id="{83BD56CA-4869-41C1-927D-88B77F0A26E1}" type="datetimeFigureOut">
              <a:rPr lang="nl-NL" smtClean="0">
                <a:solidFill>
                  <a:prstClr val="white">
                    <a:alpha val="60000"/>
                  </a:prstClr>
                </a:solidFill>
              </a:rPr>
              <a:pPr/>
              <a:t>21-5-2017</a:t>
            </a:fld>
            <a:endParaRPr lang="nl-NL">
              <a:solidFill>
                <a:prstClr val="white">
                  <a:alpha val="60000"/>
                </a:prstClr>
              </a:solidFill>
            </a:endParaRPr>
          </a:p>
        </p:txBody>
      </p:sp>
      <p:sp>
        <p:nvSpPr>
          <p:cNvPr id="14" name="Slide Number Placeholder 13"/>
          <p:cNvSpPr>
            <a:spLocks noGrp="1"/>
          </p:cNvSpPr>
          <p:nvPr>
            <p:ph type="sldNum" sz="quarter" idx="11"/>
          </p:nvPr>
        </p:nvSpPr>
        <p:spPr/>
        <p:txBody>
          <a:bodyPr/>
          <a:lstStyle/>
          <a:p>
            <a:fld id="{9FF0011D-CAB8-47DC-8A87-54B39D04FADD}" type="slidenum">
              <a:rPr lang="nl-NL" smtClean="0">
                <a:solidFill>
                  <a:prstClr val="white">
                    <a:alpha val="60000"/>
                  </a:prstClr>
                </a:solidFill>
              </a:rPr>
              <a:pPr/>
              <a:t>‹nr.›</a:t>
            </a:fld>
            <a:endParaRPr lang="nl-NL">
              <a:solidFill>
                <a:prstClr val="white">
                  <a:alpha val="60000"/>
                </a:prstClr>
              </a:solidFill>
            </a:endParaRPr>
          </a:p>
        </p:txBody>
      </p:sp>
      <p:sp>
        <p:nvSpPr>
          <p:cNvPr id="15" name="Footer Placeholder 14"/>
          <p:cNvSpPr>
            <a:spLocks noGrp="1"/>
          </p:cNvSpPr>
          <p:nvPr>
            <p:ph type="ftr" sz="quarter" idx="12"/>
          </p:nvPr>
        </p:nvSpPr>
        <p:spPr/>
        <p:txBody>
          <a:bodyPr/>
          <a:lstStyle/>
          <a:p>
            <a:endParaRPr lang="nl-NL">
              <a:solidFill>
                <a:prstClr val="white">
                  <a:alpha val="60000"/>
                </a:prstClr>
              </a:solidFill>
            </a:endParaRPr>
          </a:p>
        </p:txBody>
      </p:sp>
    </p:spTree>
    <p:extLst>
      <p:ext uri="{BB962C8B-B14F-4D97-AF65-F5344CB8AC3E}">
        <p14:creationId xmlns:p14="http://schemas.microsoft.com/office/powerpoint/2010/main" val="25108392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smtClean="0"/>
              <a:t>Klik om de stijl te bewerken</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
        <p:nvSpPr>
          <p:cNvPr id="4" name="Date Placeholder 3"/>
          <p:cNvSpPr>
            <a:spLocks noGrp="1"/>
          </p:cNvSpPr>
          <p:nvPr>
            <p:ph type="dt" sz="half" idx="10"/>
          </p:nvPr>
        </p:nvSpPr>
        <p:spPr/>
        <p:txBody>
          <a:bodyPr/>
          <a:lstStyle/>
          <a:p>
            <a:fld id="{83BD56CA-4869-41C1-927D-88B77F0A26E1}" type="datetimeFigureOut">
              <a:rPr lang="nl-NL" smtClean="0">
                <a:solidFill>
                  <a:prstClr val="white">
                    <a:alpha val="60000"/>
                  </a:prstClr>
                </a:solidFill>
              </a:rPr>
              <a:pPr/>
              <a:t>21-5-2017</a:t>
            </a:fld>
            <a:endParaRPr lang="nl-NL">
              <a:solidFill>
                <a:prstClr val="white">
                  <a:alpha val="60000"/>
                </a:prstClr>
              </a:solidFill>
            </a:endParaRPr>
          </a:p>
        </p:txBody>
      </p:sp>
      <p:sp>
        <p:nvSpPr>
          <p:cNvPr id="5" name="Footer Placeholder 4"/>
          <p:cNvSpPr>
            <a:spLocks noGrp="1"/>
          </p:cNvSpPr>
          <p:nvPr>
            <p:ph type="ftr" sz="quarter" idx="11"/>
          </p:nvPr>
        </p:nvSpPr>
        <p:spPr/>
        <p:txBody>
          <a:bodyPr/>
          <a:lstStyle/>
          <a:p>
            <a:endParaRPr lang="nl-NL">
              <a:solidFill>
                <a:prstClr val="white">
                  <a:alpha val="60000"/>
                </a:prstClr>
              </a:solidFill>
            </a:endParaRPr>
          </a:p>
        </p:txBody>
      </p:sp>
      <p:sp>
        <p:nvSpPr>
          <p:cNvPr id="6" name="Slide Number Placeholder 5"/>
          <p:cNvSpPr>
            <a:spLocks noGrp="1"/>
          </p:cNvSpPr>
          <p:nvPr>
            <p:ph type="sldNum" sz="quarter" idx="12"/>
          </p:nvPr>
        </p:nvSpPr>
        <p:spPr/>
        <p:txBody>
          <a:bodyPr/>
          <a:lstStyle/>
          <a:p>
            <a:fld id="{9FF0011D-CAB8-47DC-8A87-54B39D04FADD}" type="slidenum">
              <a:rPr lang="nl-NL" smtClean="0">
                <a:solidFill>
                  <a:prstClr val="white">
                    <a:alpha val="60000"/>
                  </a:prstClr>
                </a:solidFill>
              </a:rPr>
              <a:pPr/>
              <a:t>‹nr.›</a:t>
            </a:fld>
            <a:endParaRPr lang="nl-NL">
              <a:solidFill>
                <a:prstClr val="white">
                  <a:alpha val="60000"/>
                </a:prstClr>
              </a:solidFill>
            </a:endParaRPr>
          </a:p>
        </p:txBody>
      </p:sp>
    </p:spTree>
    <p:extLst>
      <p:ext uri="{BB962C8B-B14F-4D97-AF65-F5344CB8AC3E}">
        <p14:creationId xmlns:p14="http://schemas.microsoft.com/office/powerpoint/2010/main" val="17920015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nl-NL" smtClean="0"/>
              <a:t>Klik om de stijl te bewerken</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10"/>
          </p:nvPr>
        </p:nvSpPr>
        <p:spPr/>
        <p:txBody>
          <a:bodyPr/>
          <a:lstStyle/>
          <a:p>
            <a:fld id="{83BD56CA-4869-41C1-927D-88B77F0A26E1}" type="datetimeFigureOut">
              <a:rPr lang="nl-NL" smtClean="0">
                <a:solidFill>
                  <a:prstClr val="white">
                    <a:alpha val="60000"/>
                  </a:prstClr>
                </a:solidFill>
              </a:rPr>
              <a:pPr/>
              <a:t>21-5-2017</a:t>
            </a:fld>
            <a:endParaRPr lang="nl-NL">
              <a:solidFill>
                <a:prstClr val="white">
                  <a:alpha val="60000"/>
                </a:prstClr>
              </a:solidFill>
            </a:endParaRPr>
          </a:p>
        </p:txBody>
      </p:sp>
      <p:sp>
        <p:nvSpPr>
          <p:cNvPr id="5" name="Footer Placeholder 4"/>
          <p:cNvSpPr>
            <a:spLocks noGrp="1"/>
          </p:cNvSpPr>
          <p:nvPr>
            <p:ph type="ftr" sz="quarter" idx="11"/>
          </p:nvPr>
        </p:nvSpPr>
        <p:spPr/>
        <p:txBody>
          <a:bodyPr/>
          <a:lstStyle/>
          <a:p>
            <a:endParaRPr lang="nl-NL">
              <a:solidFill>
                <a:prstClr val="white">
                  <a:alpha val="60000"/>
                </a:prstClr>
              </a:solidFill>
            </a:endParaRPr>
          </a:p>
        </p:txBody>
      </p:sp>
      <p:sp>
        <p:nvSpPr>
          <p:cNvPr id="6" name="Slide Number Placeholder 5"/>
          <p:cNvSpPr>
            <a:spLocks noGrp="1"/>
          </p:cNvSpPr>
          <p:nvPr>
            <p:ph type="sldNum" sz="quarter" idx="12"/>
          </p:nvPr>
        </p:nvSpPr>
        <p:spPr/>
        <p:txBody>
          <a:bodyPr/>
          <a:lstStyle/>
          <a:p>
            <a:fld id="{9FF0011D-CAB8-47DC-8A87-54B39D04FADD}" type="slidenum">
              <a:rPr lang="nl-NL" smtClean="0">
                <a:solidFill>
                  <a:prstClr val="white">
                    <a:alpha val="60000"/>
                  </a:prstClr>
                </a:solidFill>
              </a:rPr>
              <a:pPr/>
              <a:t>‹nr.›</a:t>
            </a:fld>
            <a:endParaRPr lang="nl-NL">
              <a:solidFill>
                <a:prstClr val="white">
                  <a:alpha val="60000"/>
                </a:prstClr>
              </a:solidFill>
            </a:endParaRPr>
          </a:p>
        </p:txBody>
      </p:sp>
    </p:spTree>
    <p:extLst>
      <p:ext uri="{BB962C8B-B14F-4D97-AF65-F5344CB8AC3E}">
        <p14:creationId xmlns:p14="http://schemas.microsoft.com/office/powerpoint/2010/main" val="3985106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12" name="Date Placeholder 11"/>
          <p:cNvSpPr>
            <a:spLocks noGrp="1"/>
          </p:cNvSpPr>
          <p:nvPr>
            <p:ph type="dt" sz="half" idx="10"/>
          </p:nvPr>
        </p:nvSpPr>
        <p:spPr/>
        <p:txBody>
          <a:bodyPr/>
          <a:lstStyle/>
          <a:p>
            <a:fld id="{83BD56CA-4869-41C1-927D-88B77F0A26E1}" type="datetimeFigureOut">
              <a:rPr lang="nl-NL" smtClean="0"/>
              <a:t>21-5-2017</a:t>
            </a:fld>
            <a:endParaRPr lang="nl-NL"/>
          </a:p>
        </p:txBody>
      </p:sp>
      <p:sp>
        <p:nvSpPr>
          <p:cNvPr id="13" name="Slide Number Placeholder 12"/>
          <p:cNvSpPr>
            <a:spLocks noGrp="1"/>
          </p:cNvSpPr>
          <p:nvPr>
            <p:ph type="sldNum" sz="quarter" idx="11"/>
          </p:nvPr>
        </p:nvSpPr>
        <p:spPr/>
        <p:txBody>
          <a:bodyPr/>
          <a:lstStyle/>
          <a:p>
            <a:fld id="{9FF0011D-CAB8-47DC-8A87-54B39D04FADD}" type="slidenum">
              <a:rPr lang="nl-NL" smtClean="0"/>
              <a:t>‹nr.›</a:t>
            </a:fld>
            <a:endParaRPr lang="nl-NL"/>
          </a:p>
        </p:txBody>
      </p:sp>
      <p:sp>
        <p:nvSpPr>
          <p:cNvPr id="14" name="Footer Placeholder 13"/>
          <p:cNvSpPr>
            <a:spLocks noGrp="1"/>
          </p:cNvSpPr>
          <p:nvPr>
            <p:ph type="ftr" sz="quarter" idx="12"/>
          </p:nvPr>
        </p:nvSpPr>
        <p:spPr/>
        <p:txBody>
          <a:bodyPr/>
          <a:lstStyle/>
          <a:p>
            <a:endParaRPr lang="nl-NL"/>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nl-NL" smtClean="0"/>
              <a:t>Klik om de stijl te bewerken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nhoud van twee">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83BD56CA-4869-41C1-927D-88B77F0A26E1}" type="datetimeFigureOut">
              <a:rPr lang="nl-NL" smtClean="0"/>
              <a:t>21-5-2017</a:t>
            </a:fld>
            <a:endParaRPr lang="nl-NL"/>
          </a:p>
        </p:txBody>
      </p:sp>
      <p:sp>
        <p:nvSpPr>
          <p:cNvPr id="9" name="Slide Number Placeholder 8"/>
          <p:cNvSpPr>
            <a:spLocks noGrp="1"/>
          </p:cNvSpPr>
          <p:nvPr>
            <p:ph type="sldNum" sz="quarter" idx="11"/>
          </p:nvPr>
        </p:nvSpPr>
        <p:spPr/>
        <p:txBody>
          <a:bodyPr/>
          <a:lstStyle/>
          <a:p>
            <a:fld id="{9FF0011D-CAB8-47DC-8A87-54B39D04FADD}" type="slidenum">
              <a:rPr lang="nl-NL" smtClean="0"/>
              <a:t>‹nr.›</a:t>
            </a:fld>
            <a:endParaRPr lang="nl-NL"/>
          </a:p>
        </p:txBody>
      </p:sp>
      <p:sp>
        <p:nvSpPr>
          <p:cNvPr id="10" name="Footer Placeholder 9"/>
          <p:cNvSpPr>
            <a:spLocks noGrp="1"/>
          </p:cNvSpPr>
          <p:nvPr>
            <p:ph type="ftr" sz="quarter" idx="12"/>
          </p:nvPr>
        </p:nvSpPr>
        <p:spPr/>
        <p:txBody>
          <a:bodyPr/>
          <a:lstStyle/>
          <a:p>
            <a:endParaRPr lang="nl-NL"/>
          </a:p>
        </p:txBody>
      </p:sp>
      <p:sp>
        <p:nvSpPr>
          <p:cNvPr id="11" name="Title 10"/>
          <p:cNvSpPr>
            <a:spLocks noGrp="1"/>
          </p:cNvSpPr>
          <p:nvPr>
            <p:ph type="title"/>
          </p:nvPr>
        </p:nvSpPr>
        <p:spPr/>
        <p:txBody>
          <a:bodyPr/>
          <a:lstStyle/>
          <a:p>
            <a:r>
              <a:rPr lang="nl-NL" smtClean="0"/>
              <a:t>Klik om de stijl te bewerken</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nl-NL" smtClean="0"/>
              <a:t>Klik om de stijl te bewerken</a:t>
            </a:r>
            <a:endParaRPr lang="en-US" dirty="0"/>
          </a:p>
        </p:txBody>
      </p:sp>
      <p:sp>
        <p:nvSpPr>
          <p:cNvPr id="14" name="Date Placeholder 13"/>
          <p:cNvSpPr>
            <a:spLocks noGrp="1"/>
          </p:cNvSpPr>
          <p:nvPr>
            <p:ph type="dt" sz="half" idx="10"/>
          </p:nvPr>
        </p:nvSpPr>
        <p:spPr/>
        <p:txBody>
          <a:bodyPr/>
          <a:lstStyle/>
          <a:p>
            <a:fld id="{83BD56CA-4869-41C1-927D-88B77F0A26E1}" type="datetimeFigureOut">
              <a:rPr lang="nl-NL" smtClean="0"/>
              <a:t>21-5-2017</a:t>
            </a:fld>
            <a:endParaRPr lang="nl-NL"/>
          </a:p>
        </p:txBody>
      </p:sp>
      <p:sp>
        <p:nvSpPr>
          <p:cNvPr id="15" name="Slide Number Placeholder 14"/>
          <p:cNvSpPr>
            <a:spLocks noGrp="1"/>
          </p:cNvSpPr>
          <p:nvPr>
            <p:ph type="sldNum" sz="quarter" idx="11"/>
          </p:nvPr>
        </p:nvSpPr>
        <p:spPr/>
        <p:txBody>
          <a:bodyPr/>
          <a:lstStyle/>
          <a:p>
            <a:fld id="{9FF0011D-CAB8-47DC-8A87-54B39D04FADD}" type="slidenum">
              <a:rPr lang="nl-NL" smtClean="0"/>
              <a:t>‹nr.›</a:t>
            </a:fld>
            <a:endParaRPr lang="nl-NL"/>
          </a:p>
        </p:txBody>
      </p:sp>
      <p:sp>
        <p:nvSpPr>
          <p:cNvPr id="16" name="Footer Placeholder 15"/>
          <p:cNvSpPr>
            <a:spLocks noGrp="1"/>
          </p:cNvSpPr>
          <p:nvPr>
            <p:ph type="ftr" sz="quarter" idx="12"/>
          </p:nvPr>
        </p:nvSpPr>
        <p:spPr/>
        <p:txBody>
          <a:bodyPr/>
          <a:lstStyle/>
          <a:p>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Alleen titel">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nl-NL" smtClean="0"/>
              <a:t>Klik om de stijl te bewerken</a:t>
            </a:r>
            <a:endParaRPr lang="en-US"/>
          </a:p>
        </p:txBody>
      </p:sp>
      <p:sp>
        <p:nvSpPr>
          <p:cNvPr id="7" name="Date Placeholder 6"/>
          <p:cNvSpPr>
            <a:spLocks noGrp="1"/>
          </p:cNvSpPr>
          <p:nvPr>
            <p:ph type="dt" sz="half" idx="10"/>
          </p:nvPr>
        </p:nvSpPr>
        <p:spPr/>
        <p:txBody>
          <a:bodyPr/>
          <a:lstStyle/>
          <a:p>
            <a:fld id="{83BD56CA-4869-41C1-927D-88B77F0A26E1}" type="datetimeFigureOut">
              <a:rPr lang="nl-NL" smtClean="0"/>
              <a:t>21-5-2017</a:t>
            </a:fld>
            <a:endParaRPr lang="nl-NL"/>
          </a:p>
        </p:txBody>
      </p:sp>
      <p:sp>
        <p:nvSpPr>
          <p:cNvPr id="8" name="Slide Number Placeholder 7"/>
          <p:cNvSpPr>
            <a:spLocks noGrp="1"/>
          </p:cNvSpPr>
          <p:nvPr>
            <p:ph type="sldNum" sz="quarter" idx="11"/>
          </p:nvPr>
        </p:nvSpPr>
        <p:spPr/>
        <p:txBody>
          <a:bodyPr/>
          <a:lstStyle/>
          <a:p>
            <a:fld id="{9FF0011D-CAB8-47DC-8A87-54B39D04FADD}" type="slidenum">
              <a:rPr lang="nl-NL" smtClean="0"/>
              <a:t>‹nr.›</a:t>
            </a:fld>
            <a:endParaRPr lang="nl-NL"/>
          </a:p>
        </p:txBody>
      </p:sp>
      <p:sp>
        <p:nvSpPr>
          <p:cNvPr id="9" name="Footer Placeholder 8"/>
          <p:cNvSpPr>
            <a:spLocks noGrp="1"/>
          </p:cNvSpPr>
          <p:nvPr>
            <p:ph type="ftr" sz="quarter" idx="12"/>
          </p:nvPr>
        </p:nvSpPr>
        <p:spPr/>
        <p:txBody>
          <a:bodyPr/>
          <a:lstStyle/>
          <a:p>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3BD56CA-4869-41C1-927D-88B77F0A26E1}" type="datetimeFigureOut">
              <a:rPr lang="nl-NL" smtClean="0"/>
              <a:t>21-5-2017</a:t>
            </a:fld>
            <a:endParaRPr lang="nl-NL"/>
          </a:p>
        </p:txBody>
      </p:sp>
      <p:sp>
        <p:nvSpPr>
          <p:cNvPr id="6" name="Slide Number Placeholder 5"/>
          <p:cNvSpPr>
            <a:spLocks noGrp="1"/>
          </p:cNvSpPr>
          <p:nvPr>
            <p:ph type="sldNum" sz="quarter" idx="11"/>
          </p:nvPr>
        </p:nvSpPr>
        <p:spPr/>
        <p:txBody>
          <a:bodyPr/>
          <a:lstStyle/>
          <a:p>
            <a:fld id="{9FF0011D-CAB8-47DC-8A87-54B39D04FADD}" type="slidenum">
              <a:rPr lang="nl-NL" smtClean="0"/>
              <a:t>‹nr.›</a:t>
            </a:fld>
            <a:endParaRPr lang="nl-NL"/>
          </a:p>
        </p:txBody>
      </p:sp>
      <p:sp>
        <p:nvSpPr>
          <p:cNvPr id="7" name="Footer Placeholder 6"/>
          <p:cNvSpPr>
            <a:spLocks noGrp="1"/>
          </p:cNvSpPr>
          <p:nvPr>
            <p:ph type="ftr" sz="quarter" idx="12"/>
          </p:nvPr>
        </p:nvSpPr>
        <p:spPr/>
        <p:txBody>
          <a:bodyPr/>
          <a:lstStyle/>
          <a:p>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15" name="Date Placeholder 14"/>
          <p:cNvSpPr>
            <a:spLocks noGrp="1"/>
          </p:cNvSpPr>
          <p:nvPr>
            <p:ph type="dt" sz="half" idx="10"/>
          </p:nvPr>
        </p:nvSpPr>
        <p:spPr/>
        <p:txBody>
          <a:bodyPr/>
          <a:lstStyle/>
          <a:p>
            <a:fld id="{83BD56CA-4869-41C1-927D-88B77F0A26E1}" type="datetimeFigureOut">
              <a:rPr lang="nl-NL" smtClean="0"/>
              <a:t>21-5-2017</a:t>
            </a:fld>
            <a:endParaRPr lang="nl-NL"/>
          </a:p>
        </p:txBody>
      </p:sp>
      <p:sp>
        <p:nvSpPr>
          <p:cNvPr id="16" name="Slide Number Placeholder 15"/>
          <p:cNvSpPr>
            <a:spLocks noGrp="1"/>
          </p:cNvSpPr>
          <p:nvPr>
            <p:ph type="sldNum" sz="quarter" idx="11"/>
          </p:nvPr>
        </p:nvSpPr>
        <p:spPr/>
        <p:txBody>
          <a:bodyPr/>
          <a:lstStyle/>
          <a:p>
            <a:fld id="{9FF0011D-CAB8-47DC-8A87-54B39D04FADD}" type="slidenum">
              <a:rPr lang="nl-NL" smtClean="0"/>
              <a:t>‹nr.›</a:t>
            </a:fld>
            <a:endParaRPr lang="nl-NL"/>
          </a:p>
        </p:txBody>
      </p:sp>
      <p:sp>
        <p:nvSpPr>
          <p:cNvPr id="17" name="Footer Placeholder 16"/>
          <p:cNvSpPr>
            <a:spLocks noGrp="1"/>
          </p:cNvSpPr>
          <p:nvPr>
            <p:ph type="ftr" sz="quarter" idx="12"/>
          </p:nvPr>
        </p:nvSpPr>
        <p:spPr/>
        <p:txBody>
          <a:bodyPr/>
          <a:lstStyle/>
          <a:p>
            <a:endParaRPr lang="nl-NL"/>
          </a:p>
        </p:txBody>
      </p:sp>
      <p:sp>
        <p:nvSpPr>
          <p:cNvPr id="18" name="Title 17"/>
          <p:cNvSpPr>
            <a:spLocks noGrp="1"/>
          </p:cNvSpPr>
          <p:nvPr>
            <p:ph type="title"/>
          </p:nvPr>
        </p:nvSpPr>
        <p:spPr/>
        <p:txBody>
          <a:bodyPr/>
          <a:lstStyle/>
          <a:p>
            <a:r>
              <a:rPr lang="nl-NL" smtClean="0"/>
              <a:t>Klik om de stijl te bewerken</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smtClean="0"/>
              <a:t>Klik op het pictogram als u een afbeelding wilt toevoegen</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nl-NL" smtClean="0"/>
              <a:t>Klik om de stijl te bewerken</a:t>
            </a:r>
            <a:endParaRPr lang="en-US"/>
          </a:p>
        </p:txBody>
      </p:sp>
      <p:sp>
        <p:nvSpPr>
          <p:cNvPr id="13" name="Date Placeholder 12"/>
          <p:cNvSpPr>
            <a:spLocks noGrp="1"/>
          </p:cNvSpPr>
          <p:nvPr>
            <p:ph type="dt" sz="half" idx="10"/>
          </p:nvPr>
        </p:nvSpPr>
        <p:spPr/>
        <p:txBody>
          <a:bodyPr/>
          <a:lstStyle/>
          <a:p>
            <a:fld id="{83BD56CA-4869-41C1-927D-88B77F0A26E1}" type="datetimeFigureOut">
              <a:rPr lang="nl-NL" smtClean="0"/>
              <a:t>21-5-2017</a:t>
            </a:fld>
            <a:endParaRPr lang="nl-NL"/>
          </a:p>
        </p:txBody>
      </p:sp>
      <p:sp>
        <p:nvSpPr>
          <p:cNvPr id="14" name="Slide Number Placeholder 13"/>
          <p:cNvSpPr>
            <a:spLocks noGrp="1"/>
          </p:cNvSpPr>
          <p:nvPr>
            <p:ph type="sldNum" sz="quarter" idx="11"/>
          </p:nvPr>
        </p:nvSpPr>
        <p:spPr/>
        <p:txBody>
          <a:bodyPr/>
          <a:lstStyle/>
          <a:p>
            <a:fld id="{9FF0011D-CAB8-47DC-8A87-54B39D04FADD}" type="slidenum">
              <a:rPr lang="nl-NL" smtClean="0"/>
              <a:t>‹nr.›</a:t>
            </a:fld>
            <a:endParaRPr lang="nl-NL"/>
          </a:p>
        </p:txBody>
      </p:sp>
      <p:sp>
        <p:nvSpPr>
          <p:cNvPr id="15" name="Footer Placeholder 14"/>
          <p:cNvSpPr>
            <a:spLocks noGrp="1"/>
          </p:cNvSpPr>
          <p:nvPr>
            <p:ph type="ftr" sz="quarter" idx="12"/>
          </p:nvPr>
        </p:nvSpPr>
        <p:spPr/>
        <p:txBody>
          <a:body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nl-NL" smtClean="0"/>
              <a:t>Klik om de stijl te bewerken</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83BD56CA-4869-41C1-927D-88B77F0A26E1}" type="datetimeFigureOut">
              <a:rPr lang="nl-NL" smtClean="0"/>
              <a:t>21-5-2017</a:t>
            </a:fld>
            <a:endParaRPr lang="nl-NL"/>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nl-NL"/>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9FF0011D-CAB8-47DC-8A87-54B39D04FADD}" type="slidenum">
              <a:rPr lang="nl-NL" smtClean="0"/>
              <a:t>‹nr.›</a:t>
            </a:fld>
            <a:endParaRPr lang="nl-NL"/>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nl-NL" smtClean="0"/>
              <a:t>Klik om de stijl te bewerken</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83BD56CA-4869-41C1-927D-88B77F0A26E1}" type="datetimeFigureOut">
              <a:rPr lang="nl-NL" smtClean="0">
                <a:solidFill>
                  <a:prstClr val="white">
                    <a:alpha val="60000"/>
                  </a:prstClr>
                </a:solidFill>
              </a:rPr>
              <a:pPr/>
              <a:t>21-5-2017</a:t>
            </a:fld>
            <a:endParaRPr lang="nl-NL">
              <a:solidFill>
                <a:prstClr val="white">
                  <a:alpha val="60000"/>
                </a:prstClr>
              </a:solidFill>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nl-NL">
              <a:solidFill>
                <a:prstClr val="white">
                  <a:alpha val="60000"/>
                </a:prstClr>
              </a:solidFill>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9FF0011D-CAB8-47DC-8A87-54B39D04FADD}" type="slidenum">
              <a:rPr lang="nl-NL" smtClean="0">
                <a:solidFill>
                  <a:prstClr val="white">
                    <a:alpha val="60000"/>
                  </a:prstClr>
                </a:solidFill>
              </a:rPr>
              <a:pPr/>
              <a:t>‹nr.›</a:t>
            </a:fld>
            <a:endParaRPr lang="nl-NL">
              <a:solidFill>
                <a:prstClr val="white">
                  <a:alpha val="60000"/>
                </a:prstClr>
              </a:solidFill>
            </a:endParaRPr>
          </a:p>
        </p:txBody>
      </p:sp>
    </p:spTree>
    <p:extLst>
      <p:ext uri="{BB962C8B-B14F-4D97-AF65-F5344CB8AC3E}">
        <p14:creationId xmlns:p14="http://schemas.microsoft.com/office/powerpoint/2010/main" val="1656851687"/>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1.wma"/><Relationship Id="rId1" Type="http://schemas.microsoft.com/office/2007/relationships/media" Target="../media/media11.wma"/><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12.wma"/><Relationship Id="rId1" Type="http://schemas.microsoft.com/office/2007/relationships/media" Target="../media/media12.wma"/><Relationship Id="rId5" Type="http://schemas.openxmlformats.org/officeDocument/2006/relationships/image" Target="../media/image4.pn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audio" Target="../media/media13.wma"/><Relationship Id="rId1" Type="http://schemas.microsoft.com/office/2007/relationships/media" Target="../media/media13.wma"/><Relationship Id="rId6" Type="http://schemas.openxmlformats.org/officeDocument/2006/relationships/image" Target="../media/image4.pn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media" Target="../media/media3.wma"/><Relationship Id="rId7" Type="http://schemas.openxmlformats.org/officeDocument/2006/relationships/image" Target="../media/image4.png"/><Relationship Id="rId2" Type="http://schemas.openxmlformats.org/officeDocument/2006/relationships/audio" Target="../media/media2.wma"/><Relationship Id="rId1" Type="http://schemas.microsoft.com/office/2007/relationships/media" Target="../media/media2.wma"/><Relationship Id="rId6" Type="http://schemas.openxmlformats.org/officeDocument/2006/relationships/image" Target="../media/image3.jpeg"/><Relationship Id="rId5" Type="http://schemas.openxmlformats.org/officeDocument/2006/relationships/slideLayout" Target="../slideLayouts/slideLayout1.xml"/><Relationship Id="rId4" Type="http://schemas.openxmlformats.org/officeDocument/2006/relationships/audio" Target="../media/media3.wma"/></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4.wma"/><Relationship Id="rId1" Type="http://schemas.microsoft.com/office/2007/relationships/media" Target="../media/media4.wma"/><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5.wma"/><Relationship Id="rId1" Type="http://schemas.microsoft.com/office/2007/relationships/media" Target="../media/media5.wma"/><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6.jp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6.wma"/><Relationship Id="rId1" Type="http://schemas.microsoft.com/office/2007/relationships/media" Target="../media/media6.wma"/><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7.emf"/></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audio" Target="../media/media7.wma"/><Relationship Id="rId1" Type="http://schemas.microsoft.com/office/2007/relationships/media" Target="../media/media7.wma"/><Relationship Id="rId6" Type="http://schemas.openxmlformats.org/officeDocument/2006/relationships/image" Target="../media/image8.emf"/><Relationship Id="rId5" Type="http://schemas.openxmlformats.org/officeDocument/2006/relationships/image" Target="../media/image3.jpeg"/><Relationship Id="rId4"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8.wma"/><Relationship Id="rId1" Type="http://schemas.microsoft.com/office/2007/relationships/media" Target="../media/media8.wma"/><Relationship Id="rId6" Type="http://schemas.openxmlformats.org/officeDocument/2006/relationships/image" Target="../media/image4.png"/><Relationship Id="rId5" Type="http://schemas.openxmlformats.org/officeDocument/2006/relationships/image" Target="../media/image9.emf"/><Relationship Id="rId4" Type="http://schemas.openxmlformats.org/officeDocument/2006/relationships/notesSlide" Target="../notesSlides/notesSlide2.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9.wma"/><Relationship Id="rId1" Type="http://schemas.microsoft.com/office/2007/relationships/media" Target="../media/media9.wma"/><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12.xml"/><Relationship Id="rId7" Type="http://schemas.openxmlformats.org/officeDocument/2006/relationships/image" Target="../media/image13.jpeg"/><Relationship Id="rId2" Type="http://schemas.openxmlformats.org/officeDocument/2006/relationships/audio" Target="../media/media10.wma"/><Relationship Id="rId1" Type="http://schemas.microsoft.com/office/2007/relationships/media" Target="../media/media10.wma"/><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www.google.nl/url?sa=i&amp;rct=j&amp;q=&amp;esrc=s&amp;source=images&amp;cd=&amp;cad=rja&amp;uact=8&amp;ved=0CAcQjRxqFQoTCJqC_KHP9scCFcGu2wodsR4KYw&amp;url=http://reliwiki.nl/index.php?title%3DBestand:Wissenkerke_N.H.Opstandingskerk_1968.jpg&amp;psig=AFQjCNHvXwIku09F_dLqmmb-nncfxipOAw&amp;ust=1442323272964918" TargetMode="Externa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332656"/>
            <a:ext cx="7920880" cy="864096"/>
          </a:xfrm>
        </p:spPr>
        <p:txBody>
          <a:bodyPr/>
          <a:lstStyle/>
          <a:p>
            <a:pPr algn="ctr"/>
            <a:r>
              <a:rPr lang="nl-NL" dirty="0" smtClean="0"/>
              <a:t> </a:t>
            </a:r>
            <a:br>
              <a:rPr lang="nl-NL" dirty="0" smtClean="0"/>
            </a:br>
            <a:endParaRPr lang="nl-NL" dirty="0"/>
          </a:p>
        </p:txBody>
      </p:sp>
      <p:sp>
        <p:nvSpPr>
          <p:cNvPr id="3" name="Ondertitel 2"/>
          <p:cNvSpPr>
            <a:spLocks noGrp="1"/>
          </p:cNvSpPr>
          <p:nvPr>
            <p:ph type="subTitle" idx="1"/>
          </p:nvPr>
        </p:nvSpPr>
        <p:spPr>
          <a:xfrm>
            <a:off x="4499992" y="1340768"/>
            <a:ext cx="4248472" cy="2304256"/>
          </a:xfrm>
        </p:spPr>
        <p:txBody>
          <a:bodyPr>
            <a:normAutofit/>
          </a:bodyPr>
          <a:lstStyle/>
          <a:p>
            <a:pPr algn="ctr"/>
            <a:r>
              <a:rPr lang="nl-NL" sz="2400" dirty="0" smtClean="0"/>
              <a:t>Kerk uit 1965</a:t>
            </a:r>
          </a:p>
          <a:p>
            <a:pPr algn="ctr"/>
            <a:r>
              <a:rPr lang="nl-NL" sz="2400" dirty="0" smtClean="0"/>
              <a:t>Nevenruimtes beneden</a:t>
            </a:r>
          </a:p>
          <a:p>
            <a:pPr algn="ctr"/>
            <a:r>
              <a:rPr lang="nl-NL" sz="2400" dirty="0" smtClean="0"/>
              <a:t>Kerkzaal op verdieping</a:t>
            </a:r>
          </a:p>
          <a:p>
            <a:pPr algn="ctr"/>
            <a:endParaRPr lang="nl-NL" sz="2800" dirty="0"/>
          </a:p>
        </p:txBody>
      </p:sp>
      <p:sp>
        <p:nvSpPr>
          <p:cNvPr id="4" name="Titel 1"/>
          <p:cNvSpPr txBox="1">
            <a:spLocks/>
          </p:cNvSpPr>
          <p:nvPr/>
        </p:nvSpPr>
        <p:spPr>
          <a:xfrm>
            <a:off x="695648" y="260648"/>
            <a:ext cx="7920880" cy="864096"/>
          </a:xfrm>
          <a:prstGeom prst="rect">
            <a:avLst/>
          </a:prstGeom>
        </p:spPr>
        <p:txBody>
          <a:bodyPr vert="horz" lIns="91440" tIns="45720" rIns="91440" bIns="45720" rtlCol="0" anchor="b">
            <a:noAutofit/>
          </a:bodyPr>
          <a:lstStyle>
            <a:lvl1pPr algn="l" defTabSz="914400" rtl="0" eaLnBrk="1" latinLnBrk="0" hangingPunct="1">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NL" dirty="0" smtClean="0"/>
              <a:t> </a:t>
            </a:r>
            <a:br>
              <a:rPr lang="nl-NL" dirty="0" smtClean="0"/>
            </a:br>
            <a:r>
              <a:rPr lang="nl-NL" sz="4400" dirty="0" smtClean="0"/>
              <a:t>Goede </a:t>
            </a:r>
            <a:r>
              <a:rPr lang="nl-NL" sz="4400" dirty="0" err="1" smtClean="0"/>
              <a:t>Herderkerk</a:t>
            </a:r>
            <a:endParaRPr lang="nl-NL" dirty="0"/>
          </a:p>
        </p:txBody>
      </p:sp>
      <p:pic>
        <p:nvPicPr>
          <p:cNvPr id="5" name="Picture 2" descr="http://www.pgterneuzen.nl/uploads/klant40/images/2013-08-13%2017_28_44(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132632"/>
            <a:ext cx="4244228" cy="3185289"/>
          </a:xfrm>
          <a:prstGeom prst="rect">
            <a:avLst/>
          </a:prstGeom>
          <a:noFill/>
          <a:extLst>
            <a:ext uri="{909E8E84-426E-40DD-AFC4-6F175D3DCCD1}">
              <a14:hiddenFill xmlns:a14="http://schemas.microsoft.com/office/drawing/2010/main">
                <a:solidFill>
                  <a:srgbClr val="FFFFFF"/>
                </a:solidFill>
              </a14:hiddenFill>
            </a:ext>
          </a:extLst>
        </p:spPr>
      </p:pic>
      <p:sp>
        <p:nvSpPr>
          <p:cNvPr id="7" name="Ondertitel 2"/>
          <p:cNvSpPr txBox="1">
            <a:spLocks/>
          </p:cNvSpPr>
          <p:nvPr/>
        </p:nvSpPr>
        <p:spPr>
          <a:xfrm>
            <a:off x="611560" y="4437112"/>
            <a:ext cx="7992888" cy="1806027"/>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pPr algn="ctr"/>
            <a:r>
              <a:rPr lang="nl-NL" sz="2000" dirty="0" smtClean="0"/>
              <a:t>Massief ogend gebouw met een ruime hoge kerkzaal met sacrale uitstraling.  In de kerkzaal hoge ramen in geometrische  patronen. Bij het liturgisch centrum een groot glas in loodvenster. In de kerk staat een historisch Adema orgel uit 1865</a:t>
            </a:r>
            <a:endParaRPr lang="nl-NL" sz="2800" dirty="0"/>
          </a:p>
        </p:txBody>
      </p:sp>
      <p:pic>
        <p:nvPicPr>
          <p:cNvPr id="9" name="Afbeelding 8"/>
          <p:cNvPicPr>
            <a:picLocks noChangeAspect="1"/>
          </p:cNvPicPr>
          <p:nvPr/>
        </p:nvPicPr>
        <p:blipFill rotWithShape="1">
          <a:blip r:embed="rId5" cstate="print">
            <a:extLst>
              <a:ext uri="{28A0092B-C50C-407E-A947-70E740481C1C}">
                <a14:useLocalDpi xmlns:a14="http://schemas.microsoft.com/office/drawing/2010/main" val="0"/>
              </a:ext>
            </a:extLst>
          </a:blip>
          <a:srcRect l="9028" t="11150" r="7589" b="60897"/>
          <a:stretch/>
        </p:blipFill>
        <p:spPr>
          <a:xfrm>
            <a:off x="6721539" y="6154882"/>
            <a:ext cx="2104269" cy="490706"/>
          </a:xfrm>
          <a:prstGeom prst="rect">
            <a:avLst/>
          </a:prstGeom>
        </p:spPr>
      </p:pic>
      <p:pic>
        <p:nvPicPr>
          <p:cNvPr id="6" name="sheet1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8600" y="6133111"/>
            <a:ext cx="609600" cy="609600"/>
          </a:xfrm>
          <a:prstGeom prst="rect">
            <a:avLst/>
          </a:prstGeom>
        </p:spPr>
      </p:pic>
    </p:spTree>
    <p:extLst>
      <p:ext uri="{BB962C8B-B14F-4D97-AF65-F5344CB8AC3E}">
        <p14:creationId xmlns:p14="http://schemas.microsoft.com/office/powerpoint/2010/main" val="2417273331"/>
      </p:ext>
    </p:extLst>
  </p:cSld>
  <p:clrMapOvr>
    <a:masterClrMapping/>
  </p:clrMapOvr>
  <mc:AlternateContent xmlns:mc="http://schemas.openxmlformats.org/markup-compatibility/2006" xmlns:p14="http://schemas.microsoft.com/office/powerpoint/2010/main">
    <mc:Choice Requires="p14">
      <p:transition spd="slow" p14:dur="1500" advTm="32000">
        <p:split orient="vert"/>
      </p:transition>
    </mc:Choice>
    <mc:Fallback xmlns="">
      <p:transition spd="slow" advTm="32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2509"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a:stretch/>
        </p:blipFill>
        <p:spPr>
          <a:xfrm rot="16200000">
            <a:off x="-305594" y="1105796"/>
            <a:ext cx="6120680" cy="4574403"/>
          </a:xfrm>
        </p:spPr>
      </p:pic>
      <p:sp>
        <p:nvSpPr>
          <p:cNvPr id="3" name="Titel 1"/>
          <p:cNvSpPr txBox="1">
            <a:spLocks/>
          </p:cNvSpPr>
          <p:nvPr/>
        </p:nvSpPr>
        <p:spPr>
          <a:xfrm>
            <a:off x="5364088" y="476672"/>
            <a:ext cx="3545532" cy="5678210"/>
          </a:xfrm>
          <a:prstGeom prst="rect">
            <a:avLst/>
          </a:prstGeom>
        </p:spPr>
        <p:txBody>
          <a:bodyPr vert="horz" lIns="91440" tIns="45720" rIns="91440" bIns="45720" rtlCol="0" anchor="b">
            <a:noAutofit/>
          </a:bodyPr>
          <a:lstStyle>
            <a:lvl1pPr algn="l" defTabSz="914400" rtl="0" eaLnBrk="1" latinLnBrk="0" hangingPunct="1">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NL" sz="1800" dirty="0" smtClean="0"/>
              <a:t>Plan van aanpak najaar 2015</a:t>
            </a:r>
          </a:p>
          <a:p>
            <a:pPr algn="ctr"/>
            <a:endParaRPr lang="nl-NL" sz="1800" dirty="0" smtClean="0"/>
          </a:p>
          <a:p>
            <a:pPr algn="ctr"/>
            <a:r>
              <a:rPr lang="nl-NL" sz="1800" dirty="0" smtClean="0"/>
              <a:t>Kerkzaal met vaste banken was te groot voor het aantal kerkgangers.</a:t>
            </a:r>
          </a:p>
          <a:p>
            <a:pPr algn="ctr"/>
            <a:r>
              <a:rPr lang="nl-NL" sz="1800" dirty="0" smtClean="0"/>
              <a:t>Banken zijn vervangen door stoelen en er is ontmoetingsruimte </a:t>
            </a:r>
          </a:p>
          <a:p>
            <a:pPr algn="ctr"/>
            <a:endParaRPr lang="nl-NL" sz="1800" dirty="0"/>
          </a:p>
          <a:p>
            <a:pPr algn="ctr"/>
            <a:r>
              <a:rPr lang="nl-NL" sz="1800" dirty="0" smtClean="0"/>
              <a:t>Verrijdbare garderobe wand</a:t>
            </a:r>
          </a:p>
          <a:p>
            <a:pPr algn="ctr"/>
            <a:endParaRPr lang="nl-NL" sz="1800" dirty="0"/>
          </a:p>
          <a:p>
            <a:pPr algn="ctr"/>
            <a:r>
              <a:rPr lang="nl-NL" sz="1800" dirty="0" smtClean="0"/>
              <a:t>De oude banken zijn verwerkt in het nieuwe liturgische meubilair</a:t>
            </a:r>
          </a:p>
          <a:p>
            <a:pPr algn="ctr"/>
            <a:endParaRPr lang="nl-NL" sz="1800" dirty="0" smtClean="0"/>
          </a:p>
          <a:p>
            <a:pPr algn="ctr"/>
            <a:r>
              <a:rPr lang="nl-NL" sz="1800" dirty="0" smtClean="0"/>
              <a:t>Verlichting is aangepast</a:t>
            </a:r>
            <a:endParaRPr lang="nl-NL" sz="1800" dirty="0"/>
          </a:p>
          <a:p>
            <a:pPr algn="ctr"/>
            <a:r>
              <a:rPr lang="nl-NL" sz="1800" dirty="0" smtClean="0"/>
              <a:t>Met een nieuw en fris interieur is er ruimte voor nieuw elan </a:t>
            </a:r>
          </a:p>
          <a:p>
            <a:pPr algn="ctr"/>
            <a:endParaRPr lang="nl-NL" sz="1800" dirty="0"/>
          </a:p>
          <a:p>
            <a:pPr algn="ctr"/>
            <a:r>
              <a:rPr lang="nl-NL" sz="1800" dirty="0" smtClean="0"/>
              <a:t>November 2016 </a:t>
            </a:r>
          </a:p>
          <a:p>
            <a:pPr algn="ctr"/>
            <a:r>
              <a:rPr lang="nl-NL" sz="1800" dirty="0" smtClean="0"/>
              <a:t>in gebruik genomen</a:t>
            </a:r>
          </a:p>
          <a:p>
            <a:pPr algn="ctr"/>
            <a:endParaRPr lang="nl-NL" sz="1600" dirty="0"/>
          </a:p>
        </p:txBody>
      </p:sp>
      <p:pic>
        <p:nvPicPr>
          <p:cNvPr id="5" name="Afbeelding 4"/>
          <p:cNvPicPr>
            <a:picLocks noChangeAspect="1"/>
          </p:cNvPicPr>
          <p:nvPr/>
        </p:nvPicPr>
        <p:blipFill rotWithShape="1">
          <a:blip r:embed="rId5" cstate="print">
            <a:extLst>
              <a:ext uri="{28A0092B-C50C-407E-A947-70E740481C1C}">
                <a14:useLocalDpi xmlns:a14="http://schemas.microsoft.com/office/drawing/2010/main" val="0"/>
              </a:ext>
            </a:extLst>
          </a:blip>
          <a:srcRect l="9028" t="11150" r="7589" b="60897"/>
          <a:stretch/>
        </p:blipFill>
        <p:spPr>
          <a:xfrm>
            <a:off x="6721539" y="6154882"/>
            <a:ext cx="2104269" cy="490706"/>
          </a:xfrm>
          <a:prstGeom prst="rect">
            <a:avLst/>
          </a:prstGeom>
        </p:spPr>
      </p:pic>
      <p:pic>
        <p:nvPicPr>
          <p:cNvPr id="2" name="sheet23.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756592" y="5790635"/>
            <a:ext cx="609600" cy="609600"/>
          </a:xfrm>
          <a:prstGeom prst="rect">
            <a:avLst/>
          </a:prstGeom>
        </p:spPr>
      </p:pic>
    </p:spTree>
    <p:extLst>
      <p:ext uri="{BB962C8B-B14F-4D97-AF65-F5344CB8AC3E}">
        <p14:creationId xmlns:p14="http://schemas.microsoft.com/office/powerpoint/2010/main" val="2513330621"/>
      </p:ext>
    </p:extLst>
  </p:cSld>
  <p:clrMapOvr>
    <a:masterClrMapping/>
  </p:clrMapOvr>
  <mc:AlternateContent xmlns:mc="http://schemas.openxmlformats.org/markup-compatibility/2006" xmlns:p14="http://schemas.microsoft.com/office/powerpoint/2010/main">
    <mc:Choice Requires="p14">
      <p:transition spd="slow" p14:dur="1500" advTm="17149">
        <p:split orient="vert"/>
      </p:transition>
    </mc:Choice>
    <mc:Fallback xmlns="">
      <p:transition spd="slow" advTm="17149">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167"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 name="sheet24.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56592" y="6093296"/>
            <a:ext cx="609600" cy="609600"/>
          </a:xfrm>
          <a:prstGeom prst="rect">
            <a:avLst/>
          </a:prstGeom>
        </p:spPr>
      </p:pic>
    </p:spTree>
    <p:extLst>
      <p:ext uri="{BB962C8B-B14F-4D97-AF65-F5344CB8AC3E}">
        <p14:creationId xmlns:p14="http://schemas.microsoft.com/office/powerpoint/2010/main" val="22668809"/>
      </p:ext>
    </p:extLst>
  </p:cSld>
  <p:clrMapOvr>
    <a:masterClrMapping/>
  </p:clrMapOvr>
  <mc:AlternateContent xmlns:mc="http://schemas.openxmlformats.org/markup-compatibility/2006" xmlns:p14="http://schemas.microsoft.com/office/powerpoint/2010/main">
    <mc:Choice Requires="p14">
      <p:transition spd="slow" p14:dur="1500" advTm="26000">
        <p:split orient="vert"/>
      </p:transition>
    </mc:Choice>
    <mc:Fallback xmlns="">
      <p:transition spd="slow" advTm="26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41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Afbeelding 2"/>
          <p:cNvPicPr>
            <a:picLocks noChangeAspect="1"/>
          </p:cNvPicPr>
          <p:nvPr/>
        </p:nvPicPr>
        <p:blipFill rotWithShape="1">
          <a:blip r:embed="rId4" cstate="print">
            <a:extLst>
              <a:ext uri="{28A0092B-C50C-407E-A947-70E740481C1C}">
                <a14:useLocalDpi xmlns:a14="http://schemas.microsoft.com/office/drawing/2010/main" val="0"/>
              </a:ext>
            </a:extLst>
          </a:blip>
          <a:srcRect l="9019" r="4687"/>
          <a:stretch/>
        </p:blipFill>
        <p:spPr>
          <a:xfrm>
            <a:off x="41808" y="-1"/>
            <a:ext cx="5106256" cy="4437873"/>
          </a:xfrm>
          <a:prstGeom prst="rect">
            <a:avLst/>
          </a:prstGeom>
        </p:spPr>
      </p:pic>
      <p:pic>
        <p:nvPicPr>
          <p:cNvPr id="6" name="Afbeelding 5"/>
          <p:cNvPicPr>
            <a:picLocks noChangeAspect="1"/>
          </p:cNvPicPr>
          <p:nvPr/>
        </p:nvPicPr>
        <p:blipFill rotWithShape="1">
          <a:blip r:embed="rId5" cstate="print">
            <a:extLst>
              <a:ext uri="{28A0092B-C50C-407E-A947-70E740481C1C}">
                <a14:useLocalDpi xmlns:a14="http://schemas.microsoft.com/office/drawing/2010/main" val="0"/>
              </a:ext>
            </a:extLst>
          </a:blip>
          <a:srcRect l="8958"/>
          <a:stretch/>
        </p:blipFill>
        <p:spPr>
          <a:xfrm>
            <a:off x="4355976" y="2916460"/>
            <a:ext cx="4784566" cy="3941540"/>
          </a:xfrm>
          <a:prstGeom prst="rect">
            <a:avLst/>
          </a:prstGeom>
        </p:spPr>
      </p:pic>
      <p:pic>
        <p:nvPicPr>
          <p:cNvPr id="2" name="sheet25.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8600" y="6248400"/>
            <a:ext cx="609600" cy="609600"/>
          </a:xfrm>
          <a:prstGeom prst="rect">
            <a:avLst/>
          </a:prstGeom>
        </p:spPr>
      </p:pic>
    </p:spTree>
    <p:extLst>
      <p:ext uri="{BB962C8B-B14F-4D97-AF65-F5344CB8AC3E}">
        <p14:creationId xmlns:p14="http://schemas.microsoft.com/office/powerpoint/2010/main" val="3380556302"/>
      </p:ext>
    </p:extLst>
  </p:cSld>
  <p:clrMapOvr>
    <a:masterClrMapping/>
  </p:clrMapOvr>
  <mc:AlternateContent xmlns:mc="http://schemas.openxmlformats.org/markup-compatibility/2006" xmlns:p14="http://schemas.microsoft.com/office/powerpoint/2010/main">
    <mc:Choice Requires="p14">
      <p:transition spd="slow" p14:dur="1500" advTm="26000">
        <p:split orient="vert"/>
      </p:transition>
    </mc:Choice>
    <mc:Fallback xmlns="">
      <p:transition spd="slow" advTm="26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174"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p:cNvSpPr>
            <a:spLocks noGrp="1"/>
          </p:cNvSpPr>
          <p:nvPr>
            <p:ph idx="1"/>
          </p:nvPr>
        </p:nvSpPr>
        <p:spPr/>
        <p:txBody>
          <a:bodyPr/>
          <a:lstStyle/>
          <a:p>
            <a:endParaRPr lang="nl-NL"/>
          </a:p>
        </p:txBody>
      </p:sp>
      <p:sp>
        <p:nvSpPr>
          <p:cNvPr id="3" name="Titel 2"/>
          <p:cNvSpPr>
            <a:spLocks noGrp="1"/>
          </p:cNvSpPr>
          <p:nvPr>
            <p:ph type="title"/>
          </p:nvPr>
        </p:nvSpPr>
        <p:spPr/>
        <p:txBody>
          <a:bodyPr/>
          <a:lstStyle/>
          <a:p>
            <a:endParaRPr lang="nl-NL"/>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97251"/>
            <a:ext cx="9144000" cy="6360750"/>
          </a:xfrm>
          <a:prstGeom prst="rect">
            <a:avLst/>
          </a:prstGeom>
        </p:spPr>
      </p:pic>
    </p:spTree>
    <p:extLst>
      <p:ext uri="{BB962C8B-B14F-4D97-AF65-F5344CB8AC3E}">
        <p14:creationId xmlns:p14="http://schemas.microsoft.com/office/powerpoint/2010/main" val="2022557880"/>
      </p:ext>
    </p:extLst>
  </p:cSld>
  <p:clrMapOvr>
    <a:masterClrMapping/>
  </p:clrMapOvr>
  <mc:AlternateContent xmlns:mc="http://schemas.openxmlformats.org/markup-compatibility/2006" xmlns:p14="http://schemas.microsoft.com/office/powerpoint/2010/main">
    <mc:Choice Requires="p14">
      <p:transition spd="slow" p14:dur="1500" advTm="4000">
        <p:split orient="vert"/>
      </p:transition>
    </mc:Choice>
    <mc:Fallback xmlns="">
      <p:transition spd="slow" advTm="4000">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332656"/>
            <a:ext cx="7920880" cy="864096"/>
          </a:xfrm>
        </p:spPr>
        <p:txBody>
          <a:bodyPr/>
          <a:lstStyle/>
          <a:p>
            <a:pPr algn="ctr"/>
            <a:r>
              <a:rPr lang="nl-NL" dirty="0" smtClean="0"/>
              <a:t> </a:t>
            </a:r>
            <a:br>
              <a:rPr lang="nl-NL" dirty="0" smtClean="0"/>
            </a:br>
            <a:endParaRPr lang="nl-NL" dirty="0"/>
          </a:p>
        </p:txBody>
      </p:sp>
      <p:sp>
        <p:nvSpPr>
          <p:cNvPr id="3" name="Ondertitel 2"/>
          <p:cNvSpPr>
            <a:spLocks noGrp="1"/>
          </p:cNvSpPr>
          <p:nvPr>
            <p:ph type="subTitle" idx="1"/>
          </p:nvPr>
        </p:nvSpPr>
        <p:spPr>
          <a:xfrm>
            <a:off x="323528" y="980728"/>
            <a:ext cx="8424936" cy="5158654"/>
          </a:xfrm>
        </p:spPr>
        <p:txBody>
          <a:bodyPr>
            <a:normAutofit fontScale="85000" lnSpcReduction="20000"/>
          </a:bodyPr>
          <a:lstStyle/>
          <a:p>
            <a:endParaRPr lang="nl-NL" sz="2800" dirty="0" smtClean="0"/>
          </a:p>
          <a:p>
            <a:r>
              <a:rPr lang="nl-NL" sz="2800" dirty="0" smtClean="0"/>
              <a:t>Positief:</a:t>
            </a:r>
          </a:p>
          <a:p>
            <a:pPr marL="457200" indent="-457200">
              <a:buFontTx/>
              <a:buChar char="-"/>
            </a:pPr>
            <a:r>
              <a:rPr lang="nl-NL" sz="2800" dirty="0" smtClean="0"/>
              <a:t>Grote kerkzaal met multifunctionele potenties</a:t>
            </a:r>
          </a:p>
          <a:p>
            <a:pPr marL="457200" indent="-457200">
              <a:buFontTx/>
              <a:buChar char="-"/>
            </a:pPr>
            <a:r>
              <a:rPr lang="nl-NL" sz="2800" dirty="0" smtClean="0"/>
              <a:t>Veel nevenruimtes</a:t>
            </a:r>
          </a:p>
          <a:p>
            <a:pPr marL="457200" indent="-457200">
              <a:buFontTx/>
              <a:buChar char="-"/>
            </a:pPr>
            <a:r>
              <a:rPr lang="nl-NL" sz="2800" dirty="0" smtClean="0"/>
              <a:t>Degelijk gebouwd</a:t>
            </a:r>
          </a:p>
          <a:p>
            <a:pPr marL="457200" indent="-457200">
              <a:buFontTx/>
              <a:buChar char="-"/>
            </a:pPr>
            <a:endParaRPr lang="nl-NL" sz="2800" dirty="0"/>
          </a:p>
          <a:p>
            <a:r>
              <a:rPr lang="nl-NL" sz="2800" dirty="0" smtClean="0"/>
              <a:t>Negatief:</a:t>
            </a:r>
          </a:p>
          <a:p>
            <a:pPr marL="457200" indent="-457200">
              <a:buFontTx/>
              <a:buChar char="-"/>
            </a:pPr>
            <a:r>
              <a:rPr lang="nl-NL" sz="2800" dirty="0" smtClean="0"/>
              <a:t>Hoge drempel, je beklimt een burcht</a:t>
            </a:r>
          </a:p>
          <a:p>
            <a:pPr marL="457200" indent="-457200">
              <a:buFontTx/>
              <a:buChar char="-"/>
            </a:pPr>
            <a:r>
              <a:rPr lang="nl-NL" sz="2800" dirty="0" smtClean="0"/>
              <a:t>Geen uitnodigend gebouw </a:t>
            </a:r>
          </a:p>
          <a:p>
            <a:pPr marL="457200" indent="-457200">
              <a:buFontTx/>
              <a:buChar char="-"/>
            </a:pPr>
            <a:r>
              <a:rPr lang="nl-NL" sz="2800" dirty="0" smtClean="0"/>
              <a:t>Nauwelijks ruimte voor natuurlijke ontmoeting</a:t>
            </a:r>
          </a:p>
          <a:p>
            <a:pPr marL="457200" indent="-457200">
              <a:buFontTx/>
              <a:buChar char="-"/>
            </a:pPr>
            <a:r>
              <a:rPr lang="nl-NL" sz="2800" dirty="0" smtClean="0"/>
              <a:t>Je kunt wel koffiedrinken, maar daar moet je wel wat voor doen (mensen lopen makkelijk weg)</a:t>
            </a:r>
          </a:p>
          <a:p>
            <a:pPr marL="457200" indent="-457200">
              <a:buFontTx/>
              <a:buChar char="-"/>
            </a:pPr>
            <a:r>
              <a:rPr lang="nl-NL" sz="2800" dirty="0" smtClean="0"/>
              <a:t>Kerkbanken blokkeren ander gebruik en indelingen van de kerkzaal</a:t>
            </a:r>
          </a:p>
          <a:p>
            <a:pPr marL="457200" indent="-457200">
              <a:buFontTx/>
              <a:buChar char="-"/>
            </a:pPr>
            <a:endParaRPr lang="nl-NL" sz="2800" dirty="0" smtClean="0"/>
          </a:p>
          <a:p>
            <a:pPr marL="457200" indent="-457200">
              <a:buFontTx/>
              <a:buChar char="-"/>
            </a:pPr>
            <a:endParaRPr lang="nl-NL" sz="2800" dirty="0" smtClean="0"/>
          </a:p>
          <a:p>
            <a:pPr marL="457200" indent="-457200">
              <a:buFontTx/>
              <a:buChar char="-"/>
            </a:pPr>
            <a:endParaRPr lang="nl-NL" sz="2800" dirty="0" smtClean="0"/>
          </a:p>
        </p:txBody>
      </p:sp>
      <p:pic>
        <p:nvPicPr>
          <p:cNvPr id="4" name="Afbeelding 3"/>
          <p:cNvPicPr>
            <a:picLocks noChangeAspect="1"/>
          </p:cNvPicPr>
          <p:nvPr/>
        </p:nvPicPr>
        <p:blipFill rotWithShape="1">
          <a:blip r:embed="rId6" cstate="print">
            <a:extLst>
              <a:ext uri="{28A0092B-C50C-407E-A947-70E740481C1C}">
                <a14:useLocalDpi xmlns:a14="http://schemas.microsoft.com/office/drawing/2010/main" val="0"/>
              </a:ext>
            </a:extLst>
          </a:blip>
          <a:srcRect l="9028" t="11150" r="7589" b="60897"/>
          <a:stretch/>
        </p:blipFill>
        <p:spPr>
          <a:xfrm>
            <a:off x="6721539" y="6154882"/>
            <a:ext cx="2104269" cy="490706"/>
          </a:xfrm>
          <a:prstGeom prst="rect">
            <a:avLst/>
          </a:prstGeom>
        </p:spPr>
      </p:pic>
      <p:pic>
        <p:nvPicPr>
          <p:cNvPr id="5" name="sheet15a.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95943" y="5301208"/>
            <a:ext cx="609600" cy="609600"/>
          </a:xfrm>
          <a:prstGeom prst="rect">
            <a:avLst/>
          </a:prstGeom>
        </p:spPr>
      </p:pic>
      <p:pic>
        <p:nvPicPr>
          <p:cNvPr id="6" name="sheet15b.wav">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7"/>
          <a:stretch>
            <a:fillRect/>
          </a:stretch>
        </p:blipFill>
        <p:spPr>
          <a:xfrm>
            <a:off x="-828600" y="6154882"/>
            <a:ext cx="609600" cy="609600"/>
          </a:xfrm>
          <a:prstGeom prst="rect">
            <a:avLst/>
          </a:prstGeom>
        </p:spPr>
      </p:pic>
    </p:spTree>
    <p:extLst>
      <p:ext uri="{BB962C8B-B14F-4D97-AF65-F5344CB8AC3E}">
        <p14:creationId xmlns:p14="http://schemas.microsoft.com/office/powerpoint/2010/main" val="71930888"/>
      </p:ext>
    </p:extLst>
  </p:cSld>
  <p:clrMapOvr>
    <a:masterClrMapping/>
  </p:clrMapOvr>
  <mc:AlternateContent xmlns:mc="http://schemas.openxmlformats.org/markup-compatibility/2006" xmlns:p14="http://schemas.microsoft.com/office/powerpoint/2010/main">
    <mc:Choice Requires="p14">
      <p:transition spd="slow" p14:dur="1500" advTm="66000">
        <p:split orient="vert"/>
      </p:transition>
    </mc:Choice>
    <mc:Fallback xmlns="">
      <p:transition spd="slow" advTm="66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972" fill="hold"/>
                                        <p:tgtEl>
                                          <p:spTgt spid="5"/>
                                        </p:tgtEl>
                                      </p:cBhvr>
                                    </p:cmd>
                                  </p:childTnLst>
                                </p:cTn>
                              </p:par>
                            </p:childTnLst>
                          </p:cTn>
                        </p:par>
                        <p:par>
                          <p:cTn id="7" fill="hold">
                            <p:stCondLst>
                              <p:cond delay="17972"/>
                            </p:stCondLst>
                            <p:childTnLst>
                              <p:par>
                                <p:cTn id="8" presetID="1" presetClass="mediacall" presetSubtype="0" fill="hold" nodeType="afterEffect">
                                  <p:stCondLst>
                                    <p:cond delay="0"/>
                                  </p:stCondLst>
                                  <p:childTnLst>
                                    <p:cmd type="call" cmd="playFrom(0.0)">
                                      <p:cBhvr>
                                        <p:cTn id="9" dur="45512"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0" fill="hold" display="0">
                  <p:stCondLst>
                    <p:cond delay="indefinite"/>
                  </p:stCondLst>
                  <p:endCondLst>
                    <p:cond evt="onStopAudio" delay="0">
                      <p:tgtEl>
                        <p:sldTgt/>
                      </p:tgtEl>
                    </p:cond>
                  </p:endCondLst>
                </p:cTn>
                <p:tgtEl>
                  <p:spTgt spid="5"/>
                </p:tgtEl>
              </p:cMediaNode>
            </p:audio>
            <p:audio>
              <p:cMediaNode vol="80000">
                <p:cTn id="11"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332656"/>
            <a:ext cx="7920880" cy="864096"/>
          </a:xfrm>
        </p:spPr>
        <p:txBody>
          <a:bodyPr/>
          <a:lstStyle/>
          <a:p>
            <a:pPr algn="ctr"/>
            <a:r>
              <a:rPr lang="nl-NL" dirty="0" smtClean="0"/>
              <a:t> </a:t>
            </a:r>
            <a:br>
              <a:rPr lang="nl-NL" dirty="0" smtClean="0"/>
            </a:br>
            <a:endParaRPr lang="nl-NL" dirty="0"/>
          </a:p>
        </p:txBody>
      </p:sp>
      <p:sp>
        <p:nvSpPr>
          <p:cNvPr id="3" name="Ondertitel 2"/>
          <p:cNvSpPr>
            <a:spLocks noGrp="1"/>
          </p:cNvSpPr>
          <p:nvPr>
            <p:ph type="subTitle" idx="1"/>
          </p:nvPr>
        </p:nvSpPr>
        <p:spPr>
          <a:xfrm>
            <a:off x="467544" y="116632"/>
            <a:ext cx="8280920" cy="1080120"/>
          </a:xfrm>
        </p:spPr>
        <p:txBody>
          <a:bodyPr>
            <a:normAutofit fontScale="77500" lnSpcReduction="20000"/>
          </a:bodyPr>
          <a:lstStyle/>
          <a:p>
            <a:endParaRPr lang="nl-NL" sz="2800" dirty="0" smtClean="0"/>
          </a:p>
          <a:p>
            <a:r>
              <a:rPr lang="nl-NL" sz="2800" dirty="0" smtClean="0"/>
              <a:t>Wat kun je met de Goede </a:t>
            </a:r>
            <a:r>
              <a:rPr lang="nl-NL" sz="2800" dirty="0" err="1" smtClean="0"/>
              <a:t>Herderkerk</a:t>
            </a:r>
            <a:r>
              <a:rPr lang="nl-NL" sz="2800" dirty="0" smtClean="0"/>
              <a:t> ? </a:t>
            </a:r>
          </a:p>
          <a:p>
            <a:r>
              <a:rPr lang="nl-NL" sz="2800" dirty="0" smtClean="0"/>
              <a:t>	</a:t>
            </a:r>
          </a:p>
        </p:txBody>
      </p:sp>
      <p:pic>
        <p:nvPicPr>
          <p:cNvPr id="4" name="Afbeelding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9552" y="1124743"/>
            <a:ext cx="8208912" cy="4620773"/>
          </a:xfrm>
          <a:prstGeom prst="rect">
            <a:avLst/>
          </a:prstGeom>
        </p:spPr>
      </p:pic>
      <p:sp>
        <p:nvSpPr>
          <p:cNvPr id="8" name="Tekstvak 7"/>
          <p:cNvSpPr txBox="1"/>
          <p:nvPr/>
        </p:nvSpPr>
        <p:spPr>
          <a:xfrm>
            <a:off x="567408" y="5782275"/>
            <a:ext cx="5976664" cy="646331"/>
          </a:xfrm>
          <a:prstGeom prst="rect">
            <a:avLst/>
          </a:prstGeom>
          <a:noFill/>
        </p:spPr>
        <p:txBody>
          <a:bodyPr wrap="square" rtlCol="0">
            <a:spAutoFit/>
          </a:bodyPr>
          <a:lstStyle/>
          <a:p>
            <a:r>
              <a:rPr lang="nl-NL" dirty="0" smtClean="0"/>
              <a:t>We schieten een gat in de muur van de burcht en </a:t>
            </a:r>
          </a:p>
          <a:p>
            <a:r>
              <a:rPr lang="nl-NL" dirty="0" smtClean="0"/>
              <a:t>slechten de niveauverschillen</a:t>
            </a:r>
            <a:endParaRPr lang="nl-NL" dirty="0"/>
          </a:p>
        </p:txBody>
      </p:sp>
      <p:pic>
        <p:nvPicPr>
          <p:cNvPr id="7" name="Afbeelding 6"/>
          <p:cNvPicPr>
            <a:picLocks noChangeAspect="1"/>
          </p:cNvPicPr>
          <p:nvPr/>
        </p:nvPicPr>
        <p:blipFill rotWithShape="1">
          <a:blip r:embed="rId5" cstate="print">
            <a:extLst>
              <a:ext uri="{28A0092B-C50C-407E-A947-70E740481C1C}">
                <a14:useLocalDpi xmlns:a14="http://schemas.microsoft.com/office/drawing/2010/main" val="0"/>
              </a:ext>
            </a:extLst>
          </a:blip>
          <a:srcRect l="9028" t="11150" r="7589" b="60897"/>
          <a:stretch/>
        </p:blipFill>
        <p:spPr>
          <a:xfrm>
            <a:off x="6721539" y="6154882"/>
            <a:ext cx="2104269" cy="490706"/>
          </a:xfrm>
          <a:prstGeom prst="rect">
            <a:avLst/>
          </a:prstGeom>
        </p:spPr>
      </p:pic>
      <p:pic>
        <p:nvPicPr>
          <p:cNvPr id="5" name="sheet16.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8600" y="5697216"/>
            <a:ext cx="609600" cy="609600"/>
          </a:xfrm>
          <a:prstGeom prst="rect">
            <a:avLst/>
          </a:prstGeom>
        </p:spPr>
      </p:pic>
    </p:spTree>
    <p:extLst>
      <p:ext uri="{BB962C8B-B14F-4D97-AF65-F5344CB8AC3E}">
        <p14:creationId xmlns:p14="http://schemas.microsoft.com/office/powerpoint/2010/main" val="1017641740"/>
      </p:ext>
    </p:extLst>
  </p:cSld>
  <p:clrMapOvr>
    <a:masterClrMapping/>
  </p:clrMapOvr>
  <mc:AlternateContent xmlns:mc="http://schemas.openxmlformats.org/markup-compatibility/2006" xmlns:p14="http://schemas.microsoft.com/office/powerpoint/2010/main">
    <mc:Choice Requires="p14">
      <p:transition spd="slow" p14:dur="1500" advTm="20420">
        <p:split orient="vert"/>
      </p:transition>
    </mc:Choice>
    <mc:Fallback xmlns="">
      <p:transition spd="slow" advTm="2042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679"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332656"/>
            <a:ext cx="7920880" cy="864096"/>
          </a:xfrm>
        </p:spPr>
        <p:txBody>
          <a:bodyPr/>
          <a:lstStyle/>
          <a:p>
            <a:pPr algn="ctr"/>
            <a:r>
              <a:rPr lang="nl-NL" dirty="0" smtClean="0"/>
              <a:t> </a:t>
            </a:r>
            <a:br>
              <a:rPr lang="nl-NL" dirty="0" smtClean="0"/>
            </a:br>
            <a:endParaRPr lang="nl-NL" dirty="0"/>
          </a:p>
        </p:txBody>
      </p:sp>
      <p:sp>
        <p:nvSpPr>
          <p:cNvPr id="3" name="Ondertitel 2"/>
          <p:cNvSpPr>
            <a:spLocks noGrp="1"/>
          </p:cNvSpPr>
          <p:nvPr>
            <p:ph type="subTitle" idx="1"/>
          </p:nvPr>
        </p:nvSpPr>
        <p:spPr>
          <a:xfrm>
            <a:off x="467544" y="0"/>
            <a:ext cx="8280920" cy="1080120"/>
          </a:xfrm>
        </p:spPr>
        <p:txBody>
          <a:bodyPr>
            <a:normAutofit/>
          </a:bodyPr>
          <a:lstStyle/>
          <a:p>
            <a:endParaRPr lang="nl-NL" sz="2800" dirty="0" smtClean="0"/>
          </a:p>
          <a:p>
            <a:r>
              <a:rPr lang="nl-NL" sz="2800" dirty="0" smtClean="0"/>
              <a:t>Op één niveau naar binnen lopen</a:t>
            </a:r>
          </a:p>
          <a:p>
            <a:pPr marL="457200" indent="-457200">
              <a:buFontTx/>
              <a:buChar char="-"/>
            </a:pPr>
            <a:endParaRPr lang="nl-NL" sz="2800" dirty="0" smtClean="0"/>
          </a:p>
        </p:txBody>
      </p:sp>
      <p:sp>
        <p:nvSpPr>
          <p:cNvPr id="8" name="Tekstvak 7"/>
          <p:cNvSpPr txBox="1"/>
          <p:nvPr/>
        </p:nvSpPr>
        <p:spPr>
          <a:xfrm>
            <a:off x="523232" y="5692349"/>
            <a:ext cx="8208912" cy="707886"/>
          </a:xfrm>
          <a:prstGeom prst="rect">
            <a:avLst/>
          </a:prstGeom>
          <a:noFill/>
        </p:spPr>
        <p:txBody>
          <a:bodyPr wrap="square" rtlCol="0">
            <a:spAutoFit/>
          </a:bodyPr>
          <a:lstStyle/>
          <a:p>
            <a:r>
              <a:rPr lang="nl-NL" sz="2000" dirty="0" smtClean="0"/>
              <a:t>Kerk kan zich nu naar de wereld keren</a:t>
            </a:r>
          </a:p>
          <a:p>
            <a:endParaRPr lang="nl-NL" sz="2000" dirty="0"/>
          </a:p>
        </p:txBody>
      </p:sp>
      <p:pic>
        <p:nvPicPr>
          <p:cNvPr id="6" name="Afbeelding 5"/>
          <p:cNvPicPr>
            <a:picLocks noChangeAspect="1"/>
          </p:cNvPicPr>
          <p:nvPr/>
        </p:nvPicPr>
        <p:blipFill rotWithShape="1">
          <a:blip r:embed="rId4">
            <a:extLst>
              <a:ext uri="{28A0092B-C50C-407E-A947-70E740481C1C}">
                <a14:useLocalDpi xmlns:a14="http://schemas.microsoft.com/office/drawing/2010/main" val="0"/>
              </a:ext>
            </a:extLst>
          </a:blip>
          <a:srcRect t="7449"/>
          <a:stretch/>
        </p:blipFill>
        <p:spPr>
          <a:xfrm>
            <a:off x="532656" y="1196752"/>
            <a:ext cx="8293152" cy="4320480"/>
          </a:xfrm>
          <a:prstGeom prst="rect">
            <a:avLst/>
          </a:prstGeom>
        </p:spPr>
      </p:pic>
      <p:pic>
        <p:nvPicPr>
          <p:cNvPr id="7" name="Afbeelding 6"/>
          <p:cNvPicPr>
            <a:picLocks noChangeAspect="1"/>
          </p:cNvPicPr>
          <p:nvPr/>
        </p:nvPicPr>
        <p:blipFill rotWithShape="1">
          <a:blip r:embed="rId5" cstate="print">
            <a:extLst>
              <a:ext uri="{28A0092B-C50C-407E-A947-70E740481C1C}">
                <a14:useLocalDpi xmlns:a14="http://schemas.microsoft.com/office/drawing/2010/main" val="0"/>
              </a:ext>
            </a:extLst>
          </a:blip>
          <a:srcRect l="9028" t="11150" r="7589" b="60897"/>
          <a:stretch/>
        </p:blipFill>
        <p:spPr>
          <a:xfrm>
            <a:off x="6721539" y="6154882"/>
            <a:ext cx="2104269" cy="490706"/>
          </a:xfrm>
          <a:prstGeom prst="rect">
            <a:avLst/>
          </a:prstGeom>
        </p:spPr>
      </p:pic>
      <p:pic>
        <p:nvPicPr>
          <p:cNvPr id="4" name="sheet17.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8600" y="5692349"/>
            <a:ext cx="609600" cy="609600"/>
          </a:xfrm>
          <a:prstGeom prst="rect">
            <a:avLst/>
          </a:prstGeom>
        </p:spPr>
      </p:pic>
    </p:spTree>
    <p:extLst>
      <p:ext uri="{BB962C8B-B14F-4D97-AF65-F5344CB8AC3E}">
        <p14:creationId xmlns:p14="http://schemas.microsoft.com/office/powerpoint/2010/main" val="2230086555"/>
      </p:ext>
    </p:extLst>
  </p:cSld>
  <p:clrMapOvr>
    <a:masterClrMapping/>
  </p:clrMapOvr>
  <mc:AlternateContent xmlns:mc="http://schemas.openxmlformats.org/markup-compatibility/2006" xmlns:p14="http://schemas.microsoft.com/office/powerpoint/2010/main">
    <mc:Choice Requires="p14">
      <p:transition spd="slow" p14:dur="1500" advTm="33094">
        <p:split orient="vert"/>
      </p:transition>
    </mc:Choice>
    <mc:Fallback xmlns="">
      <p:transition spd="slow" advTm="33094">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17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4" cstate="print">
            <a:duotone>
              <a:schemeClr val="accent1">
                <a:shade val="45000"/>
                <a:satMod val="135000"/>
              </a:schemeClr>
              <a:prstClr val="white"/>
            </a:duotone>
            <a:extLst>
              <a:ext uri="{28A0092B-C50C-407E-A947-70E740481C1C}">
                <a14:useLocalDpi xmlns:a14="http://schemas.microsoft.com/office/drawing/2010/main" val="0"/>
              </a:ext>
            </a:extLst>
          </a:blip>
          <a:srcRect l="13137" t="14935" r="29276" b="14935"/>
          <a:stretch/>
        </p:blipFill>
        <p:spPr bwMode="auto">
          <a:xfrm>
            <a:off x="623000" y="1163451"/>
            <a:ext cx="5868144" cy="5052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755576" y="332656"/>
            <a:ext cx="7920880" cy="864096"/>
          </a:xfrm>
        </p:spPr>
        <p:txBody>
          <a:bodyPr/>
          <a:lstStyle/>
          <a:p>
            <a:pPr algn="ctr"/>
            <a:r>
              <a:rPr lang="nl-NL" dirty="0" smtClean="0"/>
              <a:t> </a:t>
            </a:r>
            <a:br>
              <a:rPr lang="nl-NL" dirty="0" smtClean="0"/>
            </a:br>
            <a:endParaRPr lang="nl-NL" dirty="0"/>
          </a:p>
        </p:txBody>
      </p:sp>
      <p:sp>
        <p:nvSpPr>
          <p:cNvPr id="3" name="Ondertitel 2"/>
          <p:cNvSpPr>
            <a:spLocks noGrp="1"/>
          </p:cNvSpPr>
          <p:nvPr>
            <p:ph type="subTitle" idx="1"/>
          </p:nvPr>
        </p:nvSpPr>
        <p:spPr>
          <a:xfrm>
            <a:off x="467544" y="0"/>
            <a:ext cx="8280920" cy="1080120"/>
          </a:xfrm>
        </p:spPr>
        <p:txBody>
          <a:bodyPr>
            <a:normAutofit/>
          </a:bodyPr>
          <a:lstStyle/>
          <a:p>
            <a:endParaRPr lang="nl-NL" sz="2800" dirty="0" smtClean="0"/>
          </a:p>
          <a:p>
            <a:r>
              <a:rPr lang="nl-NL" sz="2800" dirty="0" smtClean="0"/>
              <a:t>Bestaande plattegrond entree</a:t>
            </a:r>
          </a:p>
          <a:p>
            <a:pPr marL="457200" indent="-457200">
              <a:buFontTx/>
              <a:buChar char="-"/>
            </a:pPr>
            <a:endParaRPr lang="nl-NL" sz="2800" dirty="0" smtClean="0"/>
          </a:p>
        </p:txBody>
      </p:sp>
      <p:pic>
        <p:nvPicPr>
          <p:cNvPr id="7" name="Afbeelding 6"/>
          <p:cNvPicPr>
            <a:picLocks noChangeAspect="1"/>
          </p:cNvPicPr>
          <p:nvPr/>
        </p:nvPicPr>
        <p:blipFill rotWithShape="1">
          <a:blip r:embed="rId5" cstate="print">
            <a:extLst>
              <a:ext uri="{28A0092B-C50C-407E-A947-70E740481C1C}">
                <a14:useLocalDpi xmlns:a14="http://schemas.microsoft.com/office/drawing/2010/main" val="0"/>
              </a:ext>
            </a:extLst>
          </a:blip>
          <a:srcRect l="9028" t="11150" r="7589" b="60897"/>
          <a:stretch/>
        </p:blipFill>
        <p:spPr>
          <a:xfrm>
            <a:off x="6721539" y="6154882"/>
            <a:ext cx="2104269" cy="490706"/>
          </a:xfrm>
          <a:prstGeom prst="rect">
            <a:avLst/>
          </a:prstGeom>
        </p:spPr>
      </p:pic>
      <p:sp>
        <p:nvSpPr>
          <p:cNvPr id="9" name="Tekstvak 8"/>
          <p:cNvSpPr txBox="1"/>
          <p:nvPr/>
        </p:nvSpPr>
        <p:spPr>
          <a:xfrm>
            <a:off x="5575960" y="1000381"/>
            <a:ext cx="3600400" cy="2862322"/>
          </a:xfrm>
          <a:prstGeom prst="rect">
            <a:avLst/>
          </a:prstGeom>
          <a:noFill/>
        </p:spPr>
        <p:txBody>
          <a:bodyPr wrap="square" rtlCol="0">
            <a:spAutoFit/>
          </a:bodyPr>
          <a:lstStyle/>
          <a:p>
            <a:r>
              <a:rPr lang="nl-NL" sz="2000" dirty="0" smtClean="0"/>
              <a:t>omhoog en omlaag</a:t>
            </a:r>
          </a:p>
          <a:p>
            <a:endParaRPr lang="nl-NL" sz="2000" dirty="0" smtClean="0"/>
          </a:p>
          <a:p>
            <a:r>
              <a:rPr lang="nl-NL" sz="2000" dirty="0" smtClean="0"/>
              <a:t>Moet u met de lift?</a:t>
            </a:r>
          </a:p>
          <a:p>
            <a:r>
              <a:rPr lang="nl-NL" sz="2000" dirty="0" smtClean="0"/>
              <a:t>dan buitenom lopen</a:t>
            </a:r>
          </a:p>
          <a:p>
            <a:endParaRPr lang="nl-NL" sz="2000" dirty="0"/>
          </a:p>
          <a:p>
            <a:r>
              <a:rPr lang="nl-NL" sz="2000" dirty="0" smtClean="0"/>
              <a:t>Rolstoelen ook via </a:t>
            </a:r>
            <a:r>
              <a:rPr lang="nl-NL" sz="2000" dirty="0" err="1" smtClean="0"/>
              <a:t>via</a:t>
            </a:r>
            <a:r>
              <a:rPr lang="nl-NL" sz="2000" dirty="0" smtClean="0"/>
              <a:t> </a:t>
            </a:r>
          </a:p>
          <a:p>
            <a:endParaRPr lang="nl-NL" sz="2000" dirty="0" smtClean="0"/>
          </a:p>
          <a:p>
            <a:r>
              <a:rPr lang="nl-NL" sz="2000" dirty="0" smtClean="0"/>
              <a:t>entree als knooppunt </a:t>
            </a:r>
          </a:p>
          <a:p>
            <a:endParaRPr lang="nl-NL" sz="2000" dirty="0"/>
          </a:p>
        </p:txBody>
      </p:sp>
      <p:pic>
        <p:nvPicPr>
          <p:cNvPr id="4" name="sheet18.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900608" y="5911408"/>
            <a:ext cx="609600" cy="609600"/>
          </a:xfrm>
          <a:prstGeom prst="rect">
            <a:avLst/>
          </a:prstGeom>
        </p:spPr>
      </p:pic>
    </p:spTree>
    <p:extLst>
      <p:ext uri="{BB962C8B-B14F-4D97-AF65-F5344CB8AC3E}">
        <p14:creationId xmlns:p14="http://schemas.microsoft.com/office/powerpoint/2010/main" val="3136463125"/>
      </p:ext>
    </p:extLst>
  </p:cSld>
  <p:clrMapOvr>
    <a:masterClrMapping/>
  </p:clrMapOvr>
  <mc:AlternateContent xmlns:mc="http://schemas.openxmlformats.org/markup-compatibility/2006" xmlns:p14="http://schemas.microsoft.com/office/powerpoint/2010/main">
    <mc:Choice Requires="p14">
      <p:transition spd="slow" p14:dur="1500" advTm="33000">
        <p:split orient="vert"/>
      </p:transition>
    </mc:Choice>
    <mc:Fallback xmlns="">
      <p:transition spd="slow" advTm="3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074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332656"/>
            <a:ext cx="7920880" cy="864096"/>
          </a:xfrm>
        </p:spPr>
        <p:txBody>
          <a:bodyPr/>
          <a:lstStyle/>
          <a:p>
            <a:pPr algn="ctr"/>
            <a:r>
              <a:rPr lang="nl-NL" dirty="0" smtClean="0"/>
              <a:t> </a:t>
            </a:r>
            <a:br>
              <a:rPr lang="nl-NL" dirty="0" smtClean="0"/>
            </a:br>
            <a:endParaRPr lang="nl-NL" dirty="0"/>
          </a:p>
        </p:txBody>
      </p:sp>
      <p:sp>
        <p:nvSpPr>
          <p:cNvPr id="3" name="Ondertitel 2"/>
          <p:cNvSpPr>
            <a:spLocks noGrp="1"/>
          </p:cNvSpPr>
          <p:nvPr>
            <p:ph type="subTitle" idx="1"/>
          </p:nvPr>
        </p:nvSpPr>
        <p:spPr>
          <a:xfrm>
            <a:off x="179512" y="5369469"/>
            <a:ext cx="3960440" cy="1030766"/>
          </a:xfrm>
        </p:spPr>
        <p:txBody>
          <a:bodyPr>
            <a:normAutofit/>
          </a:bodyPr>
          <a:lstStyle/>
          <a:p>
            <a:endParaRPr lang="nl-NL" sz="2800" dirty="0" smtClean="0"/>
          </a:p>
          <a:p>
            <a:r>
              <a:rPr lang="nl-NL" sz="2400" dirty="0" smtClean="0"/>
              <a:t>de “door de week kerk”</a:t>
            </a:r>
          </a:p>
          <a:p>
            <a:pPr marL="457200" indent="-457200">
              <a:buFontTx/>
              <a:buChar char="-"/>
            </a:pPr>
            <a:endParaRPr lang="nl-NL" sz="2800" dirty="0" smtClean="0"/>
          </a:p>
        </p:txBody>
      </p:sp>
      <p:pic>
        <p:nvPicPr>
          <p:cNvPr id="7" name="Afbeelding 6"/>
          <p:cNvPicPr>
            <a:picLocks noChangeAspect="1"/>
          </p:cNvPicPr>
          <p:nvPr/>
        </p:nvPicPr>
        <p:blipFill rotWithShape="1">
          <a:blip r:embed="rId5" cstate="print">
            <a:extLst>
              <a:ext uri="{28A0092B-C50C-407E-A947-70E740481C1C}">
                <a14:useLocalDpi xmlns:a14="http://schemas.microsoft.com/office/drawing/2010/main" val="0"/>
              </a:ext>
            </a:extLst>
          </a:blip>
          <a:srcRect l="9028" t="11150" r="7589" b="60897"/>
          <a:stretch/>
        </p:blipFill>
        <p:spPr>
          <a:xfrm>
            <a:off x="6721539" y="6154882"/>
            <a:ext cx="2104269" cy="490706"/>
          </a:xfrm>
          <a:prstGeom prst="rect">
            <a:avLst/>
          </a:prstGeom>
        </p:spPr>
      </p:pic>
      <p:sp>
        <p:nvSpPr>
          <p:cNvPr id="8" name="Ondertitel 2"/>
          <p:cNvSpPr txBox="1">
            <a:spLocks/>
          </p:cNvSpPr>
          <p:nvPr/>
        </p:nvSpPr>
        <p:spPr>
          <a:xfrm>
            <a:off x="323528" y="116632"/>
            <a:ext cx="3960440" cy="1030766"/>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endParaRPr lang="nl-NL" sz="2800" dirty="0" smtClean="0"/>
          </a:p>
          <a:p>
            <a:r>
              <a:rPr lang="nl-NL" sz="2000" dirty="0"/>
              <a:t>n</a:t>
            </a:r>
            <a:r>
              <a:rPr lang="nl-NL" sz="2000" dirty="0" smtClean="0"/>
              <a:t>ieuwe begane grond</a:t>
            </a:r>
          </a:p>
          <a:p>
            <a:pPr marL="457200" indent="-457200">
              <a:buFontTx/>
              <a:buChar char="-"/>
            </a:pPr>
            <a:endParaRPr lang="nl-NL" sz="2800" dirty="0" smtClean="0"/>
          </a:p>
        </p:txBody>
      </p:sp>
      <p:pic>
        <p:nvPicPr>
          <p:cNvPr id="2051" name="Picture 3"/>
          <p:cNvPicPr>
            <a:picLocks noChangeAspect="1" noChangeArrowheads="1"/>
          </p:cNvPicPr>
          <p:nvPr/>
        </p:nvPicPr>
        <p:blipFill rotWithShape="1">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l="-1005" t="338" r="15560" b="-1880"/>
          <a:stretch/>
        </p:blipFill>
        <p:spPr bwMode="auto">
          <a:xfrm>
            <a:off x="0" y="0"/>
            <a:ext cx="9135617" cy="7676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sheet19.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756592" y="5373216"/>
            <a:ext cx="609600" cy="609600"/>
          </a:xfrm>
          <a:prstGeom prst="rect">
            <a:avLst/>
          </a:prstGeom>
        </p:spPr>
      </p:pic>
    </p:spTree>
    <p:extLst>
      <p:ext uri="{BB962C8B-B14F-4D97-AF65-F5344CB8AC3E}">
        <p14:creationId xmlns:p14="http://schemas.microsoft.com/office/powerpoint/2010/main" val="1367061091"/>
      </p:ext>
    </p:extLst>
  </p:cSld>
  <p:clrMapOvr>
    <a:masterClrMapping/>
  </p:clrMapOvr>
  <mc:AlternateContent xmlns:mc="http://schemas.openxmlformats.org/markup-compatibility/2006" xmlns:p14="http://schemas.microsoft.com/office/powerpoint/2010/main">
    <mc:Choice Requires="p14">
      <p:transition spd="slow" p14:dur="1500" advTm="60000">
        <p:split orient="vert"/>
      </p:transition>
    </mc:Choice>
    <mc:Fallback xmlns="">
      <p:transition spd="slow" advTm="60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53499"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5" cstate="print">
            <a:duotone>
              <a:schemeClr val="accent1">
                <a:shade val="45000"/>
                <a:satMod val="135000"/>
              </a:schemeClr>
              <a:prstClr val="white"/>
            </a:duotone>
            <a:extLst>
              <a:ext uri="{28A0092B-C50C-407E-A947-70E740481C1C}">
                <a14:useLocalDpi xmlns:a14="http://schemas.microsoft.com/office/drawing/2010/main" val="0"/>
              </a:ext>
            </a:extLst>
          </a:blip>
          <a:srcRect t="4172" r="14477"/>
          <a:stretch/>
        </p:blipFill>
        <p:spPr bwMode="auto">
          <a:xfrm>
            <a:off x="1" y="0"/>
            <a:ext cx="9144000" cy="7244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el 1"/>
          <p:cNvSpPr>
            <a:spLocks noGrp="1"/>
          </p:cNvSpPr>
          <p:nvPr>
            <p:ph type="ctrTitle"/>
          </p:nvPr>
        </p:nvSpPr>
        <p:spPr>
          <a:xfrm>
            <a:off x="755576" y="332656"/>
            <a:ext cx="7920880" cy="864096"/>
          </a:xfrm>
        </p:spPr>
        <p:txBody>
          <a:bodyPr/>
          <a:lstStyle/>
          <a:p>
            <a:pPr algn="ctr"/>
            <a:r>
              <a:rPr lang="nl-NL" dirty="0" smtClean="0"/>
              <a:t> </a:t>
            </a:r>
            <a:br>
              <a:rPr lang="nl-NL" dirty="0" smtClean="0"/>
            </a:br>
            <a:endParaRPr lang="nl-NL" dirty="0"/>
          </a:p>
        </p:txBody>
      </p:sp>
      <p:sp>
        <p:nvSpPr>
          <p:cNvPr id="3" name="Ondertitel 2"/>
          <p:cNvSpPr>
            <a:spLocks noGrp="1"/>
          </p:cNvSpPr>
          <p:nvPr>
            <p:ph type="subTitle" idx="1"/>
          </p:nvPr>
        </p:nvSpPr>
        <p:spPr>
          <a:xfrm>
            <a:off x="179512" y="5369469"/>
            <a:ext cx="3960440" cy="1030766"/>
          </a:xfrm>
        </p:spPr>
        <p:txBody>
          <a:bodyPr>
            <a:normAutofit/>
          </a:bodyPr>
          <a:lstStyle/>
          <a:p>
            <a:endParaRPr lang="nl-NL" sz="2800" dirty="0" smtClean="0"/>
          </a:p>
          <a:p>
            <a:r>
              <a:rPr lang="nl-NL" sz="2400" dirty="0" smtClean="0"/>
              <a:t>ruimte voor ontmoeting</a:t>
            </a:r>
          </a:p>
          <a:p>
            <a:pPr marL="457200" indent="-457200">
              <a:buFontTx/>
              <a:buChar char="-"/>
            </a:pPr>
            <a:endParaRPr lang="nl-NL" sz="2800" dirty="0" smtClean="0"/>
          </a:p>
        </p:txBody>
      </p:sp>
      <p:sp>
        <p:nvSpPr>
          <p:cNvPr id="8" name="Ondertitel 2"/>
          <p:cNvSpPr txBox="1">
            <a:spLocks/>
          </p:cNvSpPr>
          <p:nvPr/>
        </p:nvSpPr>
        <p:spPr>
          <a:xfrm>
            <a:off x="179512" y="136270"/>
            <a:ext cx="3960440" cy="1030766"/>
          </a:xfrm>
          <a:prstGeom prst="rect">
            <a:avLst/>
          </a:prstGeom>
        </p:spPr>
        <p:txBody>
          <a:bodyPr vert="horz" lIns="91440" tIns="45720" rIns="91440" bIns="45720" rtlCol="0" anchor="ctr">
            <a:normAutofit/>
          </a:bodyPr>
          <a:lstStyle>
            <a:lvl1pPr marL="0" indent="0" algn="l" defTabSz="914400" rtl="0" eaLnBrk="1" latinLnBrk="0" hangingPunct="1">
              <a:spcBef>
                <a:spcPct val="20000"/>
              </a:spcBef>
              <a:spcAft>
                <a:spcPts val="0"/>
              </a:spcAft>
              <a:buSzPct val="60000"/>
              <a:buFont typeface="Wingdings" pitchFamily="2" charset="2"/>
              <a:buNone/>
              <a:defRPr sz="2100" kern="1200">
                <a:solidFill>
                  <a:schemeClr val="tx1"/>
                </a:solidFill>
                <a:effectLst>
                  <a:outerShdw blurRad="38100" dist="38100" dir="2700000" algn="tl">
                    <a:srgbClr val="000000">
                      <a:alpha val="43137"/>
                    </a:srgbClr>
                  </a:outerShdw>
                </a:effectLst>
                <a:latin typeface="+mn-lt"/>
                <a:ea typeface="+mn-ea"/>
                <a:cs typeface="+mn-cs"/>
              </a:defRPr>
            </a:lvl1pPr>
            <a:lvl2pPr marL="457200" indent="0" algn="ctr" defTabSz="914400" rtl="0" eaLnBrk="1" latinLnBrk="0" hangingPunct="1">
              <a:spcBef>
                <a:spcPct val="20000"/>
              </a:spcBef>
              <a:buSzPct val="60000"/>
              <a:buFont typeface="Wingdings" pitchFamily="2" charset="2"/>
              <a:buNone/>
              <a:defRPr sz="1900" kern="1200">
                <a:solidFill>
                  <a:schemeClr val="tx1">
                    <a:tint val="75000"/>
                  </a:schemeClr>
                </a:solidFill>
                <a:effectLst>
                  <a:outerShdw blurRad="38100" dist="38100" dir="2700000" algn="tl">
                    <a:srgbClr val="000000">
                      <a:alpha val="43137"/>
                    </a:srgbClr>
                  </a:outerShdw>
                </a:effectLst>
                <a:latin typeface="+mn-lt"/>
                <a:ea typeface="+mn-ea"/>
                <a:cs typeface="+mn-cs"/>
              </a:defRPr>
            </a:lvl2pPr>
            <a:lvl3pPr marL="914400" indent="0" algn="ctr" defTabSz="914400" rtl="0" eaLnBrk="1" latinLnBrk="0" hangingPunct="1">
              <a:spcBef>
                <a:spcPct val="20000"/>
              </a:spcBef>
              <a:buSzPct val="60000"/>
              <a:buFont typeface="Wingdings" pitchFamily="2" charset="2"/>
              <a:buNone/>
              <a:defRPr sz="1700" kern="1200">
                <a:solidFill>
                  <a:schemeClr val="tx1">
                    <a:tint val="75000"/>
                  </a:schemeClr>
                </a:solidFill>
                <a:effectLst>
                  <a:outerShdw blurRad="38100" dist="38100" dir="2700000" algn="tl">
                    <a:srgbClr val="000000">
                      <a:alpha val="43137"/>
                    </a:srgbClr>
                  </a:outerShdw>
                </a:effectLst>
                <a:latin typeface="+mn-lt"/>
                <a:ea typeface="+mn-ea"/>
                <a:cs typeface="+mn-cs"/>
              </a:defRPr>
            </a:lvl3pPr>
            <a:lvl4pPr marL="1371600" indent="0" algn="ctr" defTabSz="914400" rtl="0" eaLnBrk="1" latinLnBrk="0" hangingPunct="1">
              <a:spcBef>
                <a:spcPct val="20000"/>
              </a:spcBef>
              <a:buSzPct val="60000"/>
              <a:buFont typeface="Wingdings" pitchFamily="2" charset="2"/>
              <a:buNone/>
              <a:defRPr sz="1600" kern="1200">
                <a:solidFill>
                  <a:schemeClr val="tx1">
                    <a:tint val="75000"/>
                  </a:schemeClr>
                </a:solidFill>
                <a:effectLst>
                  <a:outerShdw blurRad="38100" dist="38100" dir="2700000" algn="tl">
                    <a:srgbClr val="000000">
                      <a:alpha val="43137"/>
                    </a:srgbClr>
                  </a:outerShdw>
                </a:effectLst>
                <a:latin typeface="+mn-lt"/>
                <a:ea typeface="+mn-ea"/>
                <a:cs typeface="+mn-cs"/>
              </a:defRPr>
            </a:lvl4pPr>
            <a:lvl5pPr marL="1828800" indent="0" algn="ctr" defTabSz="914400" rtl="0" eaLnBrk="1" latinLnBrk="0" hangingPunct="1">
              <a:spcBef>
                <a:spcPct val="20000"/>
              </a:spcBef>
              <a:buSzPct val="60000"/>
              <a:buFont typeface="Wingdings" pitchFamily="2" charset="2"/>
              <a:buNone/>
              <a:defRPr sz="1500" kern="1200">
                <a:solidFill>
                  <a:schemeClr val="tx1">
                    <a:tint val="75000"/>
                  </a:schemeClr>
                </a:solidFill>
                <a:effectLst>
                  <a:outerShdw blurRad="38100" dist="38100" dir="2700000" algn="tl">
                    <a:srgbClr val="000000">
                      <a:alpha val="43137"/>
                    </a:srgbClr>
                  </a:outerShdw>
                </a:effectLst>
                <a:latin typeface="+mn-lt"/>
                <a:ea typeface="+mn-ea"/>
                <a:cs typeface="+mn-cs"/>
              </a:defRPr>
            </a:lvl5pPr>
            <a:lvl6pPr marL="22860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6pPr>
            <a:lvl7pPr marL="27432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7pPr>
            <a:lvl8pPr marL="32004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8pPr>
            <a:lvl9pPr marL="3657600" indent="0" algn="ctr" defTabSz="914400" rtl="0" eaLnBrk="1" latinLnBrk="0" hangingPunct="1">
              <a:spcBef>
                <a:spcPct val="20000"/>
              </a:spcBef>
              <a:buSzPct val="60000"/>
              <a:buFont typeface="Wingdings" pitchFamily="2" charset="2"/>
              <a:buNone/>
              <a:defRPr sz="1400" kern="1200">
                <a:solidFill>
                  <a:schemeClr val="tx1">
                    <a:tint val="75000"/>
                  </a:schemeClr>
                </a:solidFill>
                <a:effectLst>
                  <a:outerShdw blurRad="38100" dist="38100" dir="2700000" algn="ctr" rotWithShape="0">
                    <a:srgbClr val="000000">
                      <a:alpha val="43000"/>
                    </a:srgbClr>
                  </a:outerShdw>
                </a:effectLst>
                <a:latin typeface="+mn-lt"/>
                <a:ea typeface="+mn-ea"/>
                <a:cs typeface="+mn-cs"/>
              </a:defRPr>
            </a:lvl9pPr>
          </a:lstStyle>
          <a:p>
            <a:endParaRPr lang="nl-NL" sz="2800" dirty="0" smtClean="0"/>
          </a:p>
          <a:p>
            <a:r>
              <a:rPr lang="nl-NL" sz="2400" dirty="0" smtClean="0"/>
              <a:t>kerkzaa</a:t>
            </a:r>
            <a:r>
              <a:rPr lang="nl-NL" sz="2000" dirty="0" smtClean="0"/>
              <a:t>l</a:t>
            </a:r>
          </a:p>
          <a:p>
            <a:pPr marL="457200" indent="-457200">
              <a:buFontTx/>
              <a:buChar char="-"/>
            </a:pPr>
            <a:endParaRPr lang="nl-NL" sz="2800" dirty="0" smtClean="0"/>
          </a:p>
        </p:txBody>
      </p:sp>
      <p:pic>
        <p:nvPicPr>
          <p:cNvPr id="5" name="sheet20.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684584" y="6093296"/>
            <a:ext cx="609600" cy="609600"/>
          </a:xfrm>
          <a:prstGeom prst="rect">
            <a:avLst/>
          </a:prstGeom>
        </p:spPr>
      </p:pic>
    </p:spTree>
    <p:extLst>
      <p:ext uri="{BB962C8B-B14F-4D97-AF65-F5344CB8AC3E}">
        <p14:creationId xmlns:p14="http://schemas.microsoft.com/office/powerpoint/2010/main" val="757970777"/>
      </p:ext>
    </p:extLst>
  </p:cSld>
  <p:clrMapOvr>
    <a:masterClrMapping/>
  </p:clrMapOvr>
  <mc:AlternateContent xmlns:mc="http://schemas.openxmlformats.org/markup-compatibility/2006" xmlns:p14="http://schemas.microsoft.com/office/powerpoint/2010/main">
    <mc:Choice Requires="p14">
      <p:transition spd="slow" p14:dur="1500" advTm="44000">
        <p:split orient="vert"/>
      </p:transition>
    </mc:Choice>
    <mc:Fallback xmlns="">
      <p:transition spd="slow" advTm="44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9428"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el 1"/>
          <p:cNvSpPr>
            <a:spLocks noGrp="1"/>
          </p:cNvSpPr>
          <p:nvPr>
            <p:ph type="ctrTitle"/>
          </p:nvPr>
        </p:nvSpPr>
        <p:spPr>
          <a:xfrm>
            <a:off x="755576" y="332656"/>
            <a:ext cx="7920880" cy="864096"/>
          </a:xfrm>
        </p:spPr>
        <p:txBody>
          <a:bodyPr/>
          <a:lstStyle/>
          <a:p>
            <a:pPr algn="ctr"/>
            <a:r>
              <a:rPr lang="nl-NL" dirty="0" smtClean="0"/>
              <a:t> </a:t>
            </a:r>
            <a:br>
              <a:rPr lang="nl-NL" dirty="0" smtClean="0"/>
            </a:br>
            <a:endParaRPr lang="nl-NL" dirty="0"/>
          </a:p>
        </p:txBody>
      </p:sp>
      <p:sp>
        <p:nvSpPr>
          <p:cNvPr id="3" name="Ondertitel 2"/>
          <p:cNvSpPr>
            <a:spLocks noGrp="1"/>
          </p:cNvSpPr>
          <p:nvPr>
            <p:ph type="subTitle" idx="1"/>
          </p:nvPr>
        </p:nvSpPr>
        <p:spPr>
          <a:xfrm>
            <a:off x="504652" y="116632"/>
            <a:ext cx="8280920" cy="1080120"/>
          </a:xfrm>
        </p:spPr>
        <p:txBody>
          <a:bodyPr>
            <a:normAutofit/>
          </a:bodyPr>
          <a:lstStyle/>
          <a:p>
            <a:endParaRPr lang="nl-NL" sz="2800" dirty="0" smtClean="0"/>
          </a:p>
          <a:p>
            <a:pPr marL="457200" indent="-457200">
              <a:buFontTx/>
              <a:buChar char="-"/>
            </a:pPr>
            <a:endParaRPr lang="nl-NL" sz="2800" dirty="0" smtClean="0"/>
          </a:p>
        </p:txBody>
      </p:sp>
      <p:pic>
        <p:nvPicPr>
          <p:cNvPr id="6" name="Afbeelding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810" y="1052736"/>
            <a:ext cx="8284412" cy="4659982"/>
          </a:xfrm>
          <a:prstGeom prst="rect">
            <a:avLst/>
          </a:prstGeom>
        </p:spPr>
      </p:pic>
      <p:pic>
        <p:nvPicPr>
          <p:cNvPr id="7" name="Afbeelding 6"/>
          <p:cNvPicPr>
            <a:picLocks noChangeAspect="1"/>
          </p:cNvPicPr>
          <p:nvPr/>
        </p:nvPicPr>
        <p:blipFill rotWithShape="1">
          <a:blip r:embed="rId5" cstate="print">
            <a:extLst>
              <a:ext uri="{28A0092B-C50C-407E-A947-70E740481C1C}">
                <a14:useLocalDpi xmlns:a14="http://schemas.microsoft.com/office/drawing/2010/main" val="0"/>
              </a:ext>
            </a:extLst>
          </a:blip>
          <a:srcRect l="9028" t="11150" r="7589" b="60897"/>
          <a:stretch/>
        </p:blipFill>
        <p:spPr>
          <a:xfrm>
            <a:off x="6721539" y="6154882"/>
            <a:ext cx="2104269" cy="490706"/>
          </a:xfrm>
          <a:prstGeom prst="rect">
            <a:avLst/>
          </a:prstGeom>
        </p:spPr>
      </p:pic>
      <p:sp>
        <p:nvSpPr>
          <p:cNvPr id="4" name="Rechthoek 3"/>
          <p:cNvSpPr/>
          <p:nvPr/>
        </p:nvSpPr>
        <p:spPr>
          <a:xfrm>
            <a:off x="592146" y="260647"/>
            <a:ext cx="6264696" cy="584775"/>
          </a:xfrm>
          <a:prstGeom prst="rect">
            <a:avLst/>
          </a:prstGeom>
        </p:spPr>
        <p:txBody>
          <a:bodyPr wrap="square">
            <a:spAutoFit/>
          </a:bodyPr>
          <a:lstStyle/>
          <a:p>
            <a:r>
              <a:rPr lang="nl-NL" sz="3200" dirty="0"/>
              <a:t>n</a:t>
            </a:r>
            <a:r>
              <a:rPr lang="nl-NL" sz="3200" dirty="0" smtClean="0"/>
              <a:t>ieuwe   “ontmoetingskerk”</a:t>
            </a:r>
            <a:endParaRPr lang="nl-NL" sz="3200" dirty="0"/>
          </a:p>
        </p:txBody>
      </p:sp>
      <p:pic>
        <p:nvPicPr>
          <p:cNvPr id="5" name="sheet21.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28600" y="6340788"/>
            <a:ext cx="609600" cy="609600"/>
          </a:xfrm>
          <a:prstGeom prst="rect">
            <a:avLst/>
          </a:prstGeom>
        </p:spPr>
      </p:pic>
    </p:spTree>
    <p:extLst>
      <p:ext uri="{BB962C8B-B14F-4D97-AF65-F5344CB8AC3E}">
        <p14:creationId xmlns:p14="http://schemas.microsoft.com/office/powerpoint/2010/main" val="350208268"/>
      </p:ext>
    </p:extLst>
  </p:cSld>
  <p:clrMapOvr>
    <a:masterClrMapping/>
  </p:clrMapOvr>
  <mc:AlternateContent xmlns:mc="http://schemas.openxmlformats.org/markup-compatibility/2006" xmlns:p14="http://schemas.microsoft.com/office/powerpoint/2010/main">
    <mc:Choice Requires="p14">
      <p:transition spd="slow" p14:dur="1500" advTm="55000">
        <p:split orient="vert"/>
      </p:transition>
    </mc:Choice>
    <mc:Fallback xmlns="">
      <p:transition spd="slow" advTm="55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7416"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0" y="260647"/>
            <a:ext cx="5112568" cy="504057"/>
          </a:xfrm>
        </p:spPr>
        <p:txBody>
          <a:bodyPr/>
          <a:lstStyle/>
          <a:p>
            <a:pPr algn="ctr"/>
            <a:r>
              <a:rPr lang="nl-NL" sz="2400" dirty="0" smtClean="0"/>
              <a:t>ter illustratie een recent werk</a:t>
            </a:r>
            <a:endParaRPr lang="nl-NL" sz="2400" dirty="0"/>
          </a:p>
        </p:txBody>
      </p:sp>
      <p:pic>
        <p:nvPicPr>
          <p:cNvPr id="2050" name="Picture 2" descr="http://reliwiki.nl/images/2/29/Wissenkerke_N.H.Opstandingskerk_1968.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4420" y="1210932"/>
            <a:ext cx="2523708" cy="3312367"/>
          </a:xfrm>
          <a:prstGeom prst="rect">
            <a:avLst/>
          </a:prstGeom>
          <a:noFill/>
          <a:extLst>
            <a:ext uri="{909E8E84-426E-40DD-AFC4-6F175D3DCCD1}">
              <a14:hiddenFill xmlns:a14="http://schemas.microsoft.com/office/drawing/2010/main">
                <a:solidFill>
                  <a:srgbClr val="FFFFFF"/>
                </a:solidFill>
              </a14:hiddenFill>
            </a:ext>
          </a:extLst>
        </p:spPr>
      </p:pic>
      <p:sp>
        <p:nvSpPr>
          <p:cNvPr id="6" name="Titel 1"/>
          <p:cNvSpPr txBox="1">
            <a:spLocks/>
          </p:cNvSpPr>
          <p:nvPr/>
        </p:nvSpPr>
        <p:spPr>
          <a:xfrm>
            <a:off x="293842" y="4725144"/>
            <a:ext cx="4121596" cy="1920444"/>
          </a:xfrm>
          <a:prstGeom prst="rect">
            <a:avLst/>
          </a:prstGeom>
        </p:spPr>
        <p:txBody>
          <a:bodyPr vert="horz" lIns="91440" tIns="45720" rIns="91440" bIns="45720" rtlCol="0" anchor="b">
            <a:noAutofit/>
          </a:bodyPr>
          <a:lstStyle>
            <a:lvl1pPr algn="l" defTabSz="914400" rtl="0" eaLnBrk="1" latinLnBrk="0" hangingPunct="1">
              <a:spcBef>
                <a:spcPct val="0"/>
              </a:spcBef>
              <a:buNone/>
              <a:defRPr sz="60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r>
              <a:rPr lang="nl-NL" sz="1800" dirty="0" smtClean="0"/>
              <a:t>Bestaande kerk Wissenkerke  was gedateerd en paste niet meer bij opvattingen en ideeën over kerk-zijn in 2015</a:t>
            </a:r>
          </a:p>
          <a:p>
            <a:pPr algn="ctr"/>
            <a:r>
              <a:rPr lang="nl-NL" sz="1800" dirty="0" smtClean="0"/>
              <a:t>Hoog tijd voor een metamorfose</a:t>
            </a:r>
          </a:p>
          <a:p>
            <a:pPr algn="ctr"/>
            <a:endParaRPr lang="nl-NL" sz="1600" dirty="0"/>
          </a:p>
        </p:txBody>
      </p:sp>
      <p:pic>
        <p:nvPicPr>
          <p:cNvPr id="7" name="Afbeelding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35105" y="3154594"/>
            <a:ext cx="4117063" cy="2737409"/>
          </a:xfrm>
          <a:prstGeom prst="rect">
            <a:avLst/>
          </a:prstGeom>
        </p:spPr>
      </p:pic>
      <p:pic>
        <p:nvPicPr>
          <p:cNvPr id="8" name="Afbeelding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35105" y="260647"/>
            <a:ext cx="4117063" cy="2737409"/>
          </a:xfrm>
          <a:prstGeom prst="rect">
            <a:avLst/>
          </a:prstGeom>
        </p:spPr>
      </p:pic>
      <p:pic>
        <p:nvPicPr>
          <p:cNvPr id="9" name="Afbeelding 8"/>
          <p:cNvPicPr>
            <a:picLocks noChangeAspect="1"/>
          </p:cNvPicPr>
          <p:nvPr/>
        </p:nvPicPr>
        <p:blipFill rotWithShape="1">
          <a:blip r:embed="rId8" cstate="print">
            <a:extLst>
              <a:ext uri="{28A0092B-C50C-407E-A947-70E740481C1C}">
                <a14:useLocalDpi xmlns:a14="http://schemas.microsoft.com/office/drawing/2010/main" val="0"/>
              </a:ext>
            </a:extLst>
          </a:blip>
          <a:srcRect l="9028" t="11150" r="7589" b="60897"/>
          <a:stretch/>
        </p:blipFill>
        <p:spPr>
          <a:xfrm>
            <a:off x="6721539" y="6154882"/>
            <a:ext cx="2104269" cy="490706"/>
          </a:xfrm>
          <a:prstGeom prst="rect">
            <a:avLst/>
          </a:prstGeom>
        </p:spPr>
      </p:pic>
      <p:pic>
        <p:nvPicPr>
          <p:cNvPr id="3" name="sheet22.wav">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900608" y="6095435"/>
            <a:ext cx="609600" cy="609600"/>
          </a:xfrm>
          <a:prstGeom prst="rect">
            <a:avLst/>
          </a:prstGeom>
        </p:spPr>
      </p:pic>
    </p:spTree>
    <p:extLst>
      <p:ext uri="{BB962C8B-B14F-4D97-AF65-F5344CB8AC3E}">
        <p14:creationId xmlns:p14="http://schemas.microsoft.com/office/powerpoint/2010/main" val="3557291581"/>
      </p:ext>
    </p:extLst>
  </p:cSld>
  <p:clrMapOvr>
    <a:masterClrMapping/>
  </p:clrMapOvr>
  <mc:AlternateContent xmlns:mc="http://schemas.openxmlformats.org/markup-compatibility/2006" xmlns:p14="http://schemas.microsoft.com/office/powerpoint/2010/main">
    <mc:Choice Requires="p14">
      <p:transition spd="slow" p14:dur="1500" advTm="23000">
        <p:split orient="vert"/>
      </p:transition>
    </mc:Choice>
    <mc:Fallback xmlns="">
      <p:transition spd="slow" advTm="2300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969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ir">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lementair">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ir">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1_Elementair">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Elementair">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ir">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4999</TotalTime>
  <Words>278</Words>
  <Application>Microsoft Office PowerPoint</Application>
  <PresentationFormat>Diavoorstelling (4:3)</PresentationFormat>
  <Paragraphs>72</Paragraphs>
  <Slides>13</Slides>
  <Notes>2</Notes>
  <HiddenSlides>0</HiddenSlides>
  <MMClips>13</MMClips>
  <ScaleCrop>false</ScaleCrop>
  <HeadingPairs>
    <vt:vector size="4" baseType="variant">
      <vt:variant>
        <vt:lpstr>Thema</vt:lpstr>
      </vt:variant>
      <vt:variant>
        <vt:i4>2</vt:i4>
      </vt:variant>
      <vt:variant>
        <vt:lpstr>Diatitels</vt:lpstr>
      </vt:variant>
      <vt:variant>
        <vt:i4>13</vt:i4>
      </vt:variant>
    </vt:vector>
  </HeadingPairs>
  <TitlesOfParts>
    <vt:vector size="15" baseType="lpstr">
      <vt:lpstr>Elementair</vt:lpstr>
      <vt:lpstr>1_Elementair</vt:lpstr>
      <vt:lpstr>  </vt:lpstr>
      <vt:lpstr>  </vt:lpstr>
      <vt:lpstr>  </vt:lpstr>
      <vt:lpstr>  </vt:lpstr>
      <vt:lpstr>  </vt:lpstr>
      <vt:lpstr>  </vt:lpstr>
      <vt:lpstr>  </vt:lpstr>
      <vt:lpstr>  </vt:lpstr>
      <vt:lpstr>ter illustratie een recent werk</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Nico Fierloos</dc:creator>
  <cp:lastModifiedBy>Windows-gebruiker</cp:lastModifiedBy>
  <cp:revision>157</cp:revision>
  <cp:lastPrinted>2016-05-24T16:09:53Z</cp:lastPrinted>
  <dcterms:created xsi:type="dcterms:W3CDTF">2015-04-01T19:09:59Z</dcterms:created>
  <dcterms:modified xsi:type="dcterms:W3CDTF">2017-05-21T20:49:13Z</dcterms:modified>
</cp:coreProperties>
</file>