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 autoAdjust="0"/>
    <p:restoredTop sz="94714" autoAdjust="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73ED26-8699-4328-9114-B92ED1C4257A}" type="datetimeFigureOut">
              <a:rPr lang="nl-NL" smtClean="0"/>
              <a:pPr/>
              <a:t>14-4-2016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57EDB-380B-48C1-9A37-9EE78639AA5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57EDB-380B-48C1-9A37-9EE78639AA5C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57EDB-380B-48C1-9A37-9EE78639AA5C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57EDB-380B-48C1-9A37-9EE78639AA5C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57EDB-380B-48C1-9A37-9EE78639AA5C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57EDB-380B-48C1-9A37-9EE78639AA5C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B51D6-765D-4A83-898C-A9827E41CACC}" type="datetime1">
              <a:rPr lang="nl-NL" smtClean="0"/>
              <a:pPr/>
              <a:t>14-4-2016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5E899-7671-4764-B581-51A800781E3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597C7-FCA5-4673-8763-A9A46152EA07}" type="datetime1">
              <a:rPr lang="nl-NL" smtClean="0"/>
              <a:pPr/>
              <a:t>14-4-2016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5E899-7671-4764-B581-51A800781E3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33EC1-0E08-4D86-B0CC-C21E132AD8D6}" type="datetime1">
              <a:rPr lang="nl-NL" smtClean="0"/>
              <a:pPr/>
              <a:t>14-4-2016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5E899-7671-4764-B581-51A800781E3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AAF72-411D-44B3-8851-2844DDD22693}" type="datetime1">
              <a:rPr lang="nl-NL" smtClean="0"/>
              <a:pPr/>
              <a:t>14-4-2016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5E899-7671-4764-B581-51A800781E3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3DD97-0B8C-45C1-B29B-8FD25F795DC8}" type="datetime1">
              <a:rPr lang="nl-NL" smtClean="0"/>
              <a:pPr/>
              <a:t>14-4-2016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5E899-7671-4764-B581-51A800781E3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7EE35-CCCD-4288-B149-CC983E104204}" type="datetime1">
              <a:rPr lang="nl-NL" smtClean="0"/>
              <a:pPr/>
              <a:t>14-4-2016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5E899-7671-4764-B581-51A800781E3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F59B5-6C88-4FDB-AD2F-2D5AD2FC7A95}" type="datetime1">
              <a:rPr lang="nl-NL" smtClean="0"/>
              <a:pPr/>
              <a:t>14-4-2016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5E899-7671-4764-B581-51A800781E3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1F2A0-82AF-4893-A5A7-6748BB0C648F}" type="datetime1">
              <a:rPr lang="nl-NL" smtClean="0"/>
              <a:pPr/>
              <a:t>14-4-2016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5E899-7671-4764-B581-51A800781E3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A784A-B0CB-46FA-9077-013F9726F26B}" type="datetime1">
              <a:rPr lang="nl-NL" smtClean="0"/>
              <a:pPr/>
              <a:t>14-4-2016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5E899-7671-4764-B581-51A800781E3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1B2BC-F736-445F-B570-F425147E6BC4}" type="datetime1">
              <a:rPr lang="nl-NL" smtClean="0"/>
              <a:pPr/>
              <a:t>14-4-2016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5E899-7671-4764-B581-51A800781E3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51B2D-0D68-4455-B067-42757BE5B432}" type="datetime1">
              <a:rPr lang="nl-NL" smtClean="0"/>
              <a:pPr/>
              <a:t>14-4-2016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5E899-7671-4764-B581-51A800781E3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FEB14-BB6D-492F-8C66-DD492CB875A7}" type="datetime1">
              <a:rPr lang="nl-NL" smtClean="0"/>
              <a:pPr/>
              <a:t>14-4-2016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5E899-7671-4764-B581-51A800781E3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Word-document1.docx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Samenvatting</a:t>
            </a:r>
            <a:r>
              <a:rPr lang="en-US" sz="3200" dirty="0" smtClean="0"/>
              <a:t> </a:t>
            </a:r>
            <a:r>
              <a:rPr lang="en-US" sz="3200" dirty="0" err="1" smtClean="0"/>
              <a:t>beraadsavonden</a:t>
            </a:r>
            <a:endParaRPr lang="nl-NL" sz="3200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nl-NL" dirty="0"/>
          </a:p>
          <a:p>
            <a:pPr>
              <a:buNone/>
            </a:pPr>
            <a:endParaRPr lang="nl-NL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259632" y="1700808"/>
          <a:ext cx="6804025" cy="3746500"/>
        </p:xfrm>
        <a:graphic>
          <a:graphicData uri="http://schemas.openxmlformats.org/presentationml/2006/ole">
            <p:oleObj spid="_x0000_s1026" name="Document" r:id="rId4" imgW="6804217" imgH="3747185" progId="Word.Document.12">
              <p:embed/>
            </p:oleObj>
          </a:graphicData>
        </a:graphic>
      </p:graphicFrame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5E899-7671-4764-B581-51A800781E3B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Samenvatting</a:t>
            </a:r>
            <a:r>
              <a:rPr lang="en-US" sz="3200" dirty="0" smtClean="0"/>
              <a:t> </a:t>
            </a:r>
            <a:r>
              <a:rPr lang="en-US" sz="3200" dirty="0" err="1" smtClean="0"/>
              <a:t>beraadsavonden</a:t>
            </a:r>
            <a:r>
              <a:rPr lang="en-US" sz="3200" dirty="0" smtClean="0"/>
              <a:t> 2/3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err="1" smtClean="0"/>
              <a:t>Wanneer</a:t>
            </a:r>
            <a:r>
              <a:rPr lang="en-US" sz="2400" dirty="0" smtClean="0"/>
              <a:t> </a:t>
            </a:r>
            <a:r>
              <a:rPr lang="en-US" sz="2400" dirty="0" err="1" smtClean="0"/>
              <a:t>beginnen</a:t>
            </a:r>
            <a:r>
              <a:rPr lang="en-US" sz="2400" dirty="0" smtClean="0"/>
              <a:t> met </a:t>
            </a:r>
            <a:r>
              <a:rPr lang="en-US" sz="2400" dirty="0" err="1" smtClean="0"/>
              <a:t>één</a:t>
            </a:r>
            <a:r>
              <a:rPr lang="en-US" sz="2400" dirty="0" smtClean="0"/>
              <a:t> </a:t>
            </a:r>
            <a:r>
              <a:rPr lang="en-US" sz="2400" dirty="0" err="1" smtClean="0"/>
              <a:t>kerkdienst</a:t>
            </a:r>
            <a:r>
              <a:rPr lang="en-US" sz="2400" dirty="0" smtClean="0"/>
              <a:t>?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nl-NL" sz="2400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755580" y="2348880"/>
          <a:ext cx="7200792" cy="2403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088"/>
                <a:gridCol w="800088"/>
                <a:gridCol w="800088"/>
                <a:gridCol w="800088"/>
                <a:gridCol w="800088"/>
                <a:gridCol w="800088"/>
                <a:gridCol w="800088"/>
                <a:gridCol w="800088"/>
                <a:gridCol w="800088"/>
              </a:tblGrid>
              <a:tr h="475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nl-NL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endParaRPr lang="nl-NL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Calibri"/>
                          <a:cs typeface="Times New Roman"/>
                        </a:rPr>
                        <a:t>c</a:t>
                      </a:r>
                      <a:endParaRPr lang="nl-NL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Calibri"/>
                          <a:cs typeface="Times New Roman"/>
                        </a:rPr>
                        <a:t>d</a:t>
                      </a:r>
                      <a:endParaRPr lang="nl-NL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nl-NL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endParaRPr lang="nl-NL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Calibri"/>
                          <a:cs typeface="Times New Roman"/>
                        </a:rPr>
                        <a:t>g</a:t>
                      </a:r>
                      <a:endParaRPr lang="nl-NL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Times New Roman"/>
                          <a:ea typeface="Calibri"/>
                          <a:cs typeface="Times New Roman"/>
                        </a:rPr>
                        <a:t>Totaal</a:t>
                      </a:r>
                      <a:endParaRPr lang="nl-NL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52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Okt. 2016</a:t>
                      </a:r>
                      <a:endParaRPr lang="nl-NL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nl-NL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nl-NL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nl-NL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nl-NL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26</a:t>
                      </a:r>
                      <a:endParaRPr lang="nl-NL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92</a:t>
                      </a:r>
                      <a:endParaRPr lang="nl-NL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52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Jan. 2017</a:t>
                      </a:r>
                      <a:endParaRPr lang="nl-NL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nl-NL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nl-NL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nl-NL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nl-NL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nl-NL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52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Later</a:t>
                      </a:r>
                      <a:endParaRPr lang="nl-NL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nl-NL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nl-NL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nl-NL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52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2 kerk-diensten houden</a:t>
                      </a:r>
                      <a:endParaRPr lang="nl-NL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nl-NL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nl-NL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5E899-7671-4764-B581-51A800781E3B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Samenvatting</a:t>
            </a:r>
            <a:r>
              <a:rPr lang="en-US" sz="3200" dirty="0" smtClean="0"/>
              <a:t> </a:t>
            </a:r>
            <a:r>
              <a:rPr lang="en-US" sz="3200" dirty="0" err="1" smtClean="0"/>
              <a:t>beraadsavonden</a:t>
            </a:r>
            <a:r>
              <a:rPr lang="en-US" sz="3200" dirty="0" smtClean="0"/>
              <a:t> </a:t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2400" dirty="0" err="1" smtClean="0"/>
              <a:t>Frequentie</a:t>
            </a:r>
            <a:r>
              <a:rPr lang="en-US" sz="2400" dirty="0" smtClean="0"/>
              <a:t> van </a:t>
            </a:r>
            <a:r>
              <a:rPr lang="en-US" sz="2400" dirty="0" err="1" smtClean="0"/>
              <a:t>wisselen</a:t>
            </a:r>
            <a:endParaRPr lang="nl-NL" sz="3200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</p:nvPr>
        </p:nvGraphicFramePr>
        <p:xfrm>
          <a:off x="457200" y="1988841"/>
          <a:ext cx="8229600" cy="3528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504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nl-NL" sz="14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endParaRPr lang="nl-NL" sz="14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</a:t>
                      </a:r>
                      <a:endParaRPr lang="nl-NL" sz="14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</a:t>
                      </a:r>
                      <a:endParaRPr lang="nl-NL" sz="14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nl-NL" sz="14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endParaRPr lang="nl-NL" sz="14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g</a:t>
                      </a:r>
                      <a:endParaRPr lang="nl-NL" sz="14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Totaal</a:t>
                      </a:r>
                      <a:endParaRPr lang="nl-NL" sz="14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Per week</a:t>
                      </a:r>
                      <a:endParaRPr lang="nl-NL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nl-NL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nl-NL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Per maand</a:t>
                      </a:r>
                      <a:endParaRPr lang="nl-NL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nl-NL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nl-NL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nl-NL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nl-NL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72</a:t>
                      </a:r>
                      <a:endParaRPr lang="nl-NL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Per kwartaal</a:t>
                      </a:r>
                      <a:endParaRPr lang="nl-NL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nl-NL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nl-NL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nl-NL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nl-NL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nl-NL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Per 4 maanden (*)</a:t>
                      </a:r>
                      <a:endParaRPr lang="nl-NL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nl-NL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nl-NL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Langer</a:t>
                      </a:r>
                      <a:endParaRPr lang="nl-NL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nl-NL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nl-NL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Niet wisselen</a:t>
                      </a:r>
                      <a:endParaRPr lang="nl-NL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nl-NL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nl-NL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5E899-7671-4764-B581-51A800781E3B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Samenvatting</a:t>
            </a:r>
            <a:r>
              <a:rPr lang="en-US" sz="3600" dirty="0" smtClean="0"/>
              <a:t> </a:t>
            </a:r>
            <a:r>
              <a:rPr lang="en-US" sz="3600" dirty="0" err="1" smtClean="0"/>
              <a:t>beraadsavonden</a:t>
            </a:r>
            <a:r>
              <a:rPr lang="en-US" sz="36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err="1" smtClean="0"/>
              <a:t>Keuze</a:t>
            </a:r>
            <a:r>
              <a:rPr lang="en-US" sz="2700" dirty="0" smtClean="0"/>
              <a:t> </a:t>
            </a:r>
            <a:r>
              <a:rPr lang="en-US" sz="2700" dirty="0" err="1" smtClean="0"/>
              <a:t>uit</a:t>
            </a:r>
            <a:r>
              <a:rPr lang="en-US" sz="2700" dirty="0" smtClean="0"/>
              <a:t> de scenarios</a:t>
            </a:r>
            <a:endParaRPr lang="nl-NL" sz="2700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</p:nvPr>
        </p:nvGraphicFramePr>
        <p:xfrm>
          <a:off x="457200" y="1916832"/>
          <a:ext cx="8229600" cy="2301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3582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b="1" dirty="0" smtClean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nl-NL" sz="14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endParaRPr lang="nl-NL" sz="14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</a:t>
                      </a:r>
                      <a:endParaRPr lang="nl-NL" sz="14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</a:t>
                      </a:r>
                      <a:endParaRPr lang="nl-NL" sz="14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nl-NL" sz="14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endParaRPr lang="nl-NL" sz="14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g</a:t>
                      </a:r>
                      <a:endParaRPr lang="nl-NL" sz="14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Totaal</a:t>
                      </a:r>
                      <a:endParaRPr lang="nl-NL" sz="14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58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nl-NL" sz="12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100" b="1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22R</a:t>
                      </a:r>
                      <a:endParaRPr lang="nl-NL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100" b="1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16R</a:t>
                      </a:r>
                      <a:endParaRPr lang="nl-NL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100" b="1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8R</a:t>
                      </a:r>
                      <a:endParaRPr lang="nl-NL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100" b="1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14R</a:t>
                      </a:r>
                      <a:endParaRPr lang="nl-NL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1G</a:t>
                      </a:r>
                      <a:endParaRPr lang="nl-NL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18R</a:t>
                      </a:r>
                      <a:endParaRPr lang="nl-NL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100" b="1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17R</a:t>
                      </a:r>
                      <a:endParaRPr lang="nl-NL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3G</a:t>
                      </a:r>
                      <a:endParaRPr lang="nl-NL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22R</a:t>
                      </a:r>
                      <a:endParaRPr lang="nl-NL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4G</a:t>
                      </a:r>
                      <a:endParaRPr lang="nl-NL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117R</a:t>
                      </a:r>
                      <a:endParaRPr lang="nl-NL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13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endParaRPr lang="nl-NL" sz="12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10G</a:t>
                      </a:r>
                      <a:endParaRPr lang="nl-NL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1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1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8G</a:t>
                      </a:r>
                      <a:endParaRPr lang="nl-NL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4G</a:t>
                      </a:r>
                      <a:endParaRPr lang="nl-NL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1G</a:t>
                      </a:r>
                      <a:endParaRPr lang="nl-NL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7G</a:t>
                      </a:r>
                      <a:endParaRPr lang="nl-NL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2R</a:t>
                      </a:r>
                      <a:endParaRPr lang="nl-NL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30G</a:t>
                      </a:r>
                      <a:endParaRPr lang="nl-NL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2R</a:t>
                      </a:r>
                      <a:endParaRPr lang="nl-NL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13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latin typeface="Times New Roman"/>
                          <a:ea typeface="Calibri"/>
                          <a:cs typeface="Times New Roman"/>
                        </a:rPr>
                        <a:t>C</a:t>
                      </a:r>
                      <a:endParaRPr lang="nl-NL" sz="12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10G</a:t>
                      </a:r>
                      <a:endParaRPr lang="nl-NL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7G</a:t>
                      </a:r>
                      <a:endParaRPr lang="nl-NL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5G</a:t>
                      </a:r>
                      <a:endParaRPr lang="nl-NL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7G</a:t>
                      </a:r>
                      <a:endParaRPr lang="nl-NL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16G</a:t>
                      </a:r>
                      <a:endParaRPr lang="nl-NL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21G</a:t>
                      </a:r>
                      <a:endParaRPr lang="nl-NL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2R</a:t>
                      </a:r>
                      <a:endParaRPr lang="nl-NL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10G</a:t>
                      </a:r>
                      <a:endParaRPr lang="nl-NL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1R</a:t>
                      </a:r>
                      <a:endParaRPr lang="nl-NL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76G</a:t>
                      </a:r>
                      <a:endParaRPr lang="nl-NL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3R</a:t>
                      </a:r>
                      <a:endParaRPr lang="nl-NL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74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latin typeface="Times New Roman"/>
                          <a:ea typeface="Calibri"/>
                          <a:cs typeface="Times New Roman"/>
                        </a:rPr>
                        <a:t>D</a:t>
                      </a:r>
                      <a:endParaRPr lang="nl-NL" sz="12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3G</a:t>
                      </a:r>
                      <a:endParaRPr lang="nl-NL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17G</a:t>
                      </a:r>
                      <a:endParaRPr lang="nl-NL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3G</a:t>
                      </a:r>
                      <a:endParaRPr lang="nl-NL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1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100" b="1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18R</a:t>
                      </a:r>
                      <a:endParaRPr lang="nl-NL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4G</a:t>
                      </a:r>
                      <a:endParaRPr lang="nl-NL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4R</a:t>
                      </a:r>
                      <a:endParaRPr lang="nl-NL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4G</a:t>
                      </a:r>
                      <a:endParaRPr lang="nl-NL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7R</a:t>
                      </a:r>
                      <a:endParaRPr lang="nl-NL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31G</a:t>
                      </a:r>
                      <a:endParaRPr lang="nl-NL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29R</a:t>
                      </a:r>
                      <a:endParaRPr lang="nl-NL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5E899-7671-4764-B581-51A800781E3B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Samenvatting</a:t>
            </a:r>
            <a:r>
              <a:rPr lang="en-US" sz="3600" dirty="0" smtClean="0"/>
              <a:t> </a:t>
            </a:r>
            <a:r>
              <a:rPr lang="en-US" sz="3600" dirty="0" err="1" smtClean="0"/>
              <a:t>beraadsavonden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700" dirty="0" smtClean="0"/>
              <a:t>De 4 </a:t>
            </a:r>
            <a:r>
              <a:rPr lang="en-US" sz="2700" dirty="0" err="1" smtClean="0"/>
              <a:t>vragen</a:t>
            </a:r>
            <a:endParaRPr lang="nl-NL" sz="2700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</p:nvPr>
        </p:nvGraphicFramePr>
        <p:xfrm>
          <a:off x="457200" y="1844824"/>
          <a:ext cx="8229600" cy="288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72008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lphaUcPeriod"/>
                        <a:tabLst>
                          <a:tab pos="2865755" algn="ctr"/>
                          <a:tab pos="5731510" algn="r"/>
                          <a:tab pos="449580" algn="l"/>
                        </a:tabLst>
                      </a:pPr>
                      <a:r>
                        <a:rPr lang="nl-NL" sz="1600" dirty="0">
                          <a:latin typeface="Calibri"/>
                          <a:ea typeface="Calibri"/>
                          <a:cs typeface="Times New Roman"/>
                        </a:rPr>
                        <a:t>Nieuwe predikant 100%, geen jeugdwerker, geen kerkelijk werker, beide kerken open, begrotingstekort € -50.000 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lphaUcPeriod" startAt="2"/>
                        <a:tabLst>
                          <a:tab pos="2865755" algn="ctr"/>
                          <a:tab pos="5731510" algn="r"/>
                          <a:tab pos="449580" algn="l"/>
                        </a:tabLst>
                      </a:pPr>
                      <a:r>
                        <a:rPr lang="nl-NL" sz="1600" b="1" dirty="0">
                          <a:latin typeface="Calibri"/>
                          <a:ea typeface="Calibri"/>
                          <a:cs typeface="Times New Roman"/>
                        </a:rPr>
                        <a:t>Geen nieuwe predikant, wel jeugdwerker, wel kerkelijk werker, in 2019 één kerk sluiten, begrotingstekort € - 36.000</a:t>
                      </a:r>
                    </a:p>
                  </a:txBody>
                  <a:tcPr marL="68580" marR="68580" marT="0" marB="0">
                    <a:lnT w="38100" cmpd="sng">
                      <a:noFill/>
                    </a:lnT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lphaUcPeriod" startAt="3"/>
                        <a:tabLst>
                          <a:tab pos="2865755" algn="ctr"/>
                          <a:tab pos="5731510" algn="r"/>
                          <a:tab pos="449580" algn="l"/>
                        </a:tabLst>
                      </a:pPr>
                      <a:r>
                        <a:rPr lang="nl-NL" sz="1600" b="1" dirty="0">
                          <a:latin typeface="Calibri"/>
                          <a:ea typeface="Calibri"/>
                          <a:cs typeface="Times New Roman"/>
                        </a:rPr>
                        <a:t>Nieuwe predikant 50%, wel jeugdwerker, geen kerkelijk werker, in 2019 één kerk sluiten, begrotingstekort € - 15.500</a:t>
                      </a:r>
                    </a:p>
                  </a:txBody>
                  <a:tcPr marL="68580" marR="68580" marT="0" marB="0"/>
                </a:tc>
              </a:tr>
              <a:tr h="72008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lphaUcPeriod" startAt="4"/>
                        <a:tabLst>
                          <a:tab pos="2865755" algn="ctr"/>
                          <a:tab pos="5731510" algn="r"/>
                          <a:tab pos="449580" algn="l"/>
                        </a:tabLst>
                      </a:pPr>
                      <a:r>
                        <a:rPr lang="nl-NL" sz="1600" b="1" dirty="0">
                          <a:latin typeface="Calibri"/>
                          <a:ea typeface="Calibri"/>
                          <a:cs typeface="Times New Roman"/>
                        </a:rPr>
                        <a:t>Alleen nieuwe kerkelijk werker, in 2019 één kerk sluiten, geen begrotingstekort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5E899-7671-4764-B581-51A800781E3B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226</Words>
  <Application>Microsoft Office PowerPoint</Application>
  <PresentationFormat>Diavoorstelling (4:3)</PresentationFormat>
  <Paragraphs>142</Paragraphs>
  <Slides>5</Slides>
  <Notes>5</Notes>
  <HiddenSlides>0</HiddenSlides>
  <MMClips>0</MMClips>
  <ScaleCrop>false</ScaleCrop>
  <HeadingPairs>
    <vt:vector size="6" baseType="variant"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7" baseType="lpstr">
      <vt:lpstr>Office-thema</vt:lpstr>
      <vt:lpstr>Document</vt:lpstr>
      <vt:lpstr>Samenvatting beraadsavonden</vt:lpstr>
      <vt:lpstr>Samenvatting beraadsavonden 2/3</vt:lpstr>
      <vt:lpstr>Samenvatting beraadsavonden   Frequentie van wisselen</vt:lpstr>
      <vt:lpstr>Samenvatting beraadsavonden  Keuze uit de scenarios</vt:lpstr>
      <vt:lpstr>Samenvatting beraadsavonden De 4 vragen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Samenvatting beraadsavonden 1/3</dc:title>
  <dc:creator>Patberg</dc:creator>
  <cp:lastModifiedBy>Patberg</cp:lastModifiedBy>
  <cp:revision>9</cp:revision>
  <dcterms:created xsi:type="dcterms:W3CDTF">2016-04-08T10:18:35Z</dcterms:created>
  <dcterms:modified xsi:type="dcterms:W3CDTF">2016-04-14T08:28:22Z</dcterms:modified>
</cp:coreProperties>
</file>