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3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Lst>
  <p:sldSz cx="9144000" cy="6858000" type="screen4x3"/>
  <p:notesSz cx="6858000" cy="9144000"/>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5pPr>
    <a:lvl6pPr marL="2286000" algn="l" defTabSz="914400" rtl="0" eaLnBrk="1" latinLnBrk="0" hangingPunct="1">
      <a:defRPr kern="1200">
        <a:solidFill>
          <a:schemeClr val="bg1"/>
        </a:solidFill>
        <a:latin typeface="Arial" charset="0"/>
        <a:ea typeface="Microsoft YaHei" charset="-122"/>
        <a:cs typeface="+mn-cs"/>
      </a:defRPr>
    </a:lvl6pPr>
    <a:lvl7pPr marL="2743200" algn="l" defTabSz="914400" rtl="0" eaLnBrk="1" latinLnBrk="0" hangingPunct="1">
      <a:defRPr kern="1200">
        <a:solidFill>
          <a:schemeClr val="bg1"/>
        </a:solidFill>
        <a:latin typeface="Arial" charset="0"/>
        <a:ea typeface="Microsoft YaHei" charset="-122"/>
        <a:cs typeface="+mn-cs"/>
      </a:defRPr>
    </a:lvl7pPr>
    <a:lvl8pPr marL="3200400" algn="l" defTabSz="914400" rtl="0" eaLnBrk="1" latinLnBrk="0" hangingPunct="1">
      <a:defRPr kern="1200">
        <a:solidFill>
          <a:schemeClr val="bg1"/>
        </a:solidFill>
        <a:latin typeface="Arial" charset="0"/>
        <a:ea typeface="Microsoft YaHei" charset="-122"/>
        <a:cs typeface="+mn-cs"/>
      </a:defRPr>
    </a:lvl8pPr>
    <a:lvl9pPr marL="3657600" algn="l" defTabSz="914400" rtl="0" eaLnBrk="1" latinLnBrk="0" hangingPunct="1">
      <a:defRPr kern="1200">
        <a:solidFill>
          <a:schemeClr val="bg1"/>
        </a:solidFill>
        <a:latin typeface="Arial" charset="0"/>
        <a:ea typeface="Microsoft YaHei"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5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144000"/>
          </a:xfrm>
          <a:prstGeom prst="roundRect">
            <a:avLst>
              <a:gd name="adj" fmla="val 23"/>
            </a:avLst>
          </a:prstGeom>
          <a:solidFill>
            <a:srgbClr val="FFFFFF"/>
          </a:solidFill>
          <a:ln w="9360" cap="sq">
            <a:noFill/>
            <a:miter lim="800000"/>
            <a:headEnd/>
            <a:tailEnd/>
          </a:ln>
          <a:effectLst/>
        </p:spPr>
        <p:txBody>
          <a:bodyPr wrap="none" anchor="ctr"/>
          <a:lstStyle/>
          <a:p>
            <a:endParaRPr lang="nl-NL"/>
          </a:p>
        </p:txBody>
      </p:sp>
      <p:sp>
        <p:nvSpPr>
          <p:cNvPr id="3074" name="AutoShape 2"/>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endParaRPr lang="nl-NL"/>
          </a:p>
        </p:txBody>
      </p:sp>
      <p:sp>
        <p:nvSpPr>
          <p:cNvPr id="3075" name="AutoShape 3"/>
          <p:cNvSpPr>
            <a:spLocks noChangeArrowheads="1"/>
          </p:cNvSpPr>
          <p:nvPr/>
        </p:nvSpPr>
        <p:spPr bwMode="auto">
          <a:xfrm>
            <a:off x="0" y="0"/>
            <a:ext cx="6858000" cy="9144000"/>
          </a:xfrm>
          <a:prstGeom prst="roundRect">
            <a:avLst>
              <a:gd name="adj" fmla="val 23"/>
            </a:avLst>
          </a:prstGeom>
          <a:solidFill>
            <a:srgbClr val="FFFFFF"/>
          </a:solidFill>
          <a:ln w="9525" cap="flat">
            <a:noFill/>
            <a:round/>
            <a:headEnd/>
            <a:tailEnd/>
          </a:ln>
          <a:effectLst/>
        </p:spPr>
        <p:txBody>
          <a:bodyPr wrap="none" anchor="ctr"/>
          <a:lstStyle/>
          <a:p>
            <a:endParaRPr lang="nl-NL"/>
          </a:p>
        </p:txBody>
      </p:sp>
      <p:sp>
        <p:nvSpPr>
          <p:cNvPr id="3076" name="Rectangle 4"/>
          <p:cNvSpPr>
            <a:spLocks noGrp="1" noChangeArrowheads="1"/>
          </p:cNvSpPr>
          <p:nvPr>
            <p:ph type="sldImg"/>
          </p:nvPr>
        </p:nvSpPr>
        <p:spPr bwMode="auto">
          <a:xfrm>
            <a:off x="1106488" y="812800"/>
            <a:ext cx="5338762" cy="4002088"/>
          </a:xfrm>
          <a:prstGeom prst="rect">
            <a:avLst/>
          </a:prstGeom>
          <a:noFill/>
          <a:ln w="9525" cap="flat">
            <a:noFill/>
            <a:round/>
            <a:headEnd/>
            <a:tailEnd/>
          </a:ln>
          <a:effectLst/>
        </p:spPr>
      </p:sp>
      <p:sp>
        <p:nvSpPr>
          <p:cNvPr id="3077" name="Rectangle 5"/>
          <p:cNvSpPr>
            <a:spLocks noGrp="1" noChangeArrowheads="1"/>
          </p:cNvSpPr>
          <p:nvPr>
            <p:ph type="body"/>
          </p:nvPr>
        </p:nvSpPr>
        <p:spPr bwMode="auto">
          <a:xfrm>
            <a:off x="755650" y="5078413"/>
            <a:ext cx="6042025" cy="4805362"/>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nl-NL" smtClean="0"/>
          </a:p>
        </p:txBody>
      </p:sp>
      <p:sp>
        <p:nvSpPr>
          <p:cNvPr id="3078" name="Rectangle 6"/>
          <p:cNvSpPr>
            <a:spLocks noGrp="1" noChangeArrowheads="1"/>
          </p:cNvSpPr>
          <p:nvPr>
            <p:ph type="hdr"/>
          </p:nvPr>
        </p:nvSpPr>
        <p:spPr bwMode="auto">
          <a:xfrm>
            <a:off x="0" y="0"/>
            <a:ext cx="3275013" cy="528638"/>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nl-NL"/>
          </a:p>
        </p:txBody>
      </p:sp>
      <p:sp>
        <p:nvSpPr>
          <p:cNvPr id="3079" name="Rectangle 7"/>
          <p:cNvSpPr>
            <a:spLocks noGrp="1" noChangeArrowheads="1"/>
          </p:cNvSpPr>
          <p:nvPr>
            <p:ph type="dt"/>
          </p:nvPr>
        </p:nvSpPr>
        <p:spPr bwMode="auto">
          <a:xfrm>
            <a:off x="4278313" y="0"/>
            <a:ext cx="3275012" cy="528638"/>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nl-NL"/>
          </a:p>
        </p:txBody>
      </p:sp>
      <p:sp>
        <p:nvSpPr>
          <p:cNvPr id="3080" name="Rectangle 8"/>
          <p:cNvSpPr>
            <a:spLocks noGrp="1" noChangeArrowheads="1"/>
          </p:cNvSpPr>
          <p:nvPr>
            <p:ph type="ftr"/>
          </p:nvPr>
        </p:nvSpPr>
        <p:spPr bwMode="auto">
          <a:xfrm>
            <a:off x="0" y="10156825"/>
            <a:ext cx="3275013" cy="528638"/>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nl-NL"/>
          </a:p>
        </p:txBody>
      </p:sp>
      <p:sp>
        <p:nvSpPr>
          <p:cNvPr id="3081" name="Rectangle 9"/>
          <p:cNvSpPr>
            <a:spLocks noGrp="1" noChangeArrowheads="1"/>
          </p:cNvSpPr>
          <p:nvPr>
            <p:ph type="sldNum"/>
          </p:nvPr>
        </p:nvSpPr>
        <p:spPr bwMode="auto">
          <a:xfrm>
            <a:off x="4278313" y="10156825"/>
            <a:ext cx="3275012" cy="528638"/>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gn="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fld id="{05473DC3-C0D8-47A3-B424-8AE915E726B6}" type="slidenum">
              <a:rPr lang="nl-NL"/>
              <a:pPr/>
              <a:t>‹nr.›</a:t>
            </a:fld>
            <a:endParaRPr lang="nl-NL"/>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62509F05-145F-4BF8-9EE5-33015BEC3D80}" type="slidenum">
              <a:rPr lang="nl-NL"/>
              <a:pPr/>
              <a:t>1</a:t>
            </a:fld>
            <a:endParaRPr lang="nl-NL"/>
          </a:p>
        </p:txBody>
      </p:sp>
      <p:sp>
        <p:nvSpPr>
          <p:cNvPr id="3481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818"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34819"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2B66B8B-D9CA-425B-A448-87BE984D42B1}"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nl-NL" sz="2400">
              <a:solidFill>
                <a:srgbClr val="000000"/>
              </a:solidFill>
              <a:ea typeface="ＭＳ Ｐゴシック" pitchFamily="1"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C2E0F71F-985D-46ED-B4B1-D4216A3BE76F}" type="slidenum">
              <a:rPr lang="nl-NL"/>
              <a:pPr/>
              <a:t>10</a:t>
            </a:fld>
            <a:endParaRPr lang="nl-NL"/>
          </a:p>
        </p:txBody>
      </p:sp>
      <p:sp>
        <p:nvSpPr>
          <p:cNvPr id="4403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4034"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44035"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A1916964-3324-418A-A64F-1C69865658E9}"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10</a:t>
            </a:fld>
            <a:endParaRPr lang="nl-NL" sz="2400">
              <a:solidFill>
                <a:srgbClr val="000000"/>
              </a:solidFill>
              <a:ea typeface="ＭＳ Ｐゴシック" pitchFamily="1"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0EF09A21-3FD0-4E37-88B4-767C56739608}" type="slidenum">
              <a:rPr lang="nl-NL"/>
              <a:pPr/>
              <a:t>11</a:t>
            </a:fld>
            <a:endParaRPr lang="nl-NL"/>
          </a:p>
        </p:txBody>
      </p:sp>
      <p:sp>
        <p:nvSpPr>
          <p:cNvPr id="4505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5058"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45059"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0C958ABA-8C23-4FD9-8FCF-EE03E0B04324}"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11</a:t>
            </a:fld>
            <a:endParaRPr lang="nl-NL" sz="2400">
              <a:solidFill>
                <a:srgbClr val="000000"/>
              </a:solidFill>
              <a:ea typeface="ＭＳ Ｐゴシック" pitchFamily="1"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93D8FC0F-CC6E-4E69-9486-A24AA0BCCEFC}" type="slidenum">
              <a:rPr lang="nl-NL"/>
              <a:pPr/>
              <a:t>12</a:t>
            </a:fld>
            <a:endParaRPr lang="nl-NL"/>
          </a:p>
        </p:txBody>
      </p:sp>
      <p:sp>
        <p:nvSpPr>
          <p:cNvPr id="4608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6082"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46083"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7ECB3BC-89AC-42C2-B453-D242A86C17A3}"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12</a:t>
            </a:fld>
            <a:endParaRPr lang="nl-NL" sz="2400">
              <a:solidFill>
                <a:srgbClr val="000000"/>
              </a:solidFill>
              <a:ea typeface="ＭＳ Ｐゴシック" pitchFamily="1"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AAA57B1D-709C-442E-A6F4-3449473CDD2D}" type="slidenum">
              <a:rPr lang="nl-NL"/>
              <a:pPr/>
              <a:t>13</a:t>
            </a:fld>
            <a:endParaRPr lang="nl-NL"/>
          </a:p>
        </p:txBody>
      </p:sp>
      <p:sp>
        <p:nvSpPr>
          <p:cNvPr id="4710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7106"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47107"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DC3007A-E801-412A-B0BF-7EB97BE84528}"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13</a:t>
            </a:fld>
            <a:endParaRPr lang="nl-NL" sz="2400">
              <a:solidFill>
                <a:srgbClr val="000000"/>
              </a:solidFill>
              <a:ea typeface="ＭＳ Ｐゴシック" pitchFamily="1"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CBA058A1-0E40-48DE-99D1-90E907B05178}" type="slidenum">
              <a:rPr lang="nl-NL"/>
              <a:pPr/>
              <a:t>14</a:t>
            </a:fld>
            <a:endParaRPr lang="nl-NL"/>
          </a:p>
        </p:txBody>
      </p:sp>
      <p:sp>
        <p:nvSpPr>
          <p:cNvPr id="4812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8130"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48131"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B95E002-6F90-409D-B530-27370A9C9AEC}"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14</a:t>
            </a:fld>
            <a:endParaRPr lang="nl-NL" sz="2400">
              <a:solidFill>
                <a:srgbClr val="000000"/>
              </a:solidFill>
              <a:ea typeface="ＭＳ Ｐゴシック" pitchFamily="1"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2CC756C6-3249-46C7-80A7-89136641892C}" type="slidenum">
              <a:rPr lang="nl-NL"/>
              <a:pPr/>
              <a:t>15</a:t>
            </a:fld>
            <a:endParaRPr lang="nl-NL"/>
          </a:p>
        </p:txBody>
      </p:sp>
      <p:sp>
        <p:nvSpPr>
          <p:cNvPr id="4915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9154"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49155"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9D91BAF-00BB-4B15-8064-90EF43D7772A}"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15</a:t>
            </a:fld>
            <a:endParaRPr lang="nl-NL" sz="2400">
              <a:solidFill>
                <a:srgbClr val="000000"/>
              </a:solidFill>
              <a:ea typeface="ＭＳ Ｐゴシック" pitchFamily="1"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8176A693-1D24-40F3-B5E5-65BFDD0A35BC}" type="slidenum">
              <a:rPr lang="nl-NL"/>
              <a:pPr/>
              <a:t>16</a:t>
            </a:fld>
            <a:endParaRPr lang="nl-NL"/>
          </a:p>
        </p:txBody>
      </p:sp>
      <p:sp>
        <p:nvSpPr>
          <p:cNvPr id="50177"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50178"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4E1D21DC-85CA-46F4-A249-7E47A43CB913}" type="slidenum">
              <a:rPr lang="nl-NL"/>
              <a:pPr/>
              <a:t>17</a:t>
            </a:fld>
            <a:endParaRPr lang="nl-NL"/>
          </a:p>
        </p:txBody>
      </p:sp>
      <p:sp>
        <p:nvSpPr>
          <p:cNvPr id="5120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1202"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51203"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3651D13A-F944-4E0C-9793-21014A2B0D9C}"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17</a:t>
            </a:fld>
            <a:endParaRPr lang="nl-NL" sz="2400">
              <a:solidFill>
                <a:srgbClr val="000000"/>
              </a:solidFill>
              <a:ea typeface="ＭＳ Ｐゴシック" pitchFamily="1"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8DCA86AD-C535-4229-BBDC-E01E88AED11A}" type="slidenum">
              <a:rPr lang="nl-NL"/>
              <a:pPr/>
              <a:t>18</a:t>
            </a:fld>
            <a:endParaRPr lang="nl-NL"/>
          </a:p>
        </p:txBody>
      </p:sp>
      <p:sp>
        <p:nvSpPr>
          <p:cNvPr id="5222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2226"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52227"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65A369DF-5ED7-499C-BF72-C5EA823DA9C8}"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18</a:t>
            </a:fld>
            <a:endParaRPr lang="nl-NL" sz="2400">
              <a:solidFill>
                <a:srgbClr val="000000"/>
              </a:solidFill>
              <a:ea typeface="ＭＳ Ｐゴシック" pitchFamily="1"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B66035AA-596E-48FE-BA7C-6F0A8DE1E811}" type="slidenum">
              <a:rPr lang="nl-NL"/>
              <a:pPr/>
              <a:t>19</a:t>
            </a:fld>
            <a:endParaRPr lang="nl-NL"/>
          </a:p>
        </p:txBody>
      </p:sp>
      <p:sp>
        <p:nvSpPr>
          <p:cNvPr id="5324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3250"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53251"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65EBADB4-CC1F-48C6-A8E3-060EEC854BC3}"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19</a:t>
            </a:fld>
            <a:endParaRPr lang="nl-NL" sz="2400">
              <a:solidFill>
                <a:srgbClr val="000000"/>
              </a:solidFill>
              <a:ea typeface="ＭＳ Ｐゴシック" pitchFamily="1"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2CCBA00C-2CA2-4479-850A-E54B74315899}" type="slidenum">
              <a:rPr lang="nl-NL"/>
              <a:pPr/>
              <a:t>2</a:t>
            </a:fld>
            <a:endParaRPr lang="nl-NL"/>
          </a:p>
        </p:txBody>
      </p:sp>
      <p:sp>
        <p:nvSpPr>
          <p:cNvPr id="3584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5842"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35843"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820F82D4-CF8C-4BD1-B2EC-8D1C79DF47BB}"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nl-NL" sz="2400">
              <a:solidFill>
                <a:srgbClr val="000000"/>
              </a:solidFill>
              <a:ea typeface="ＭＳ Ｐゴシック" pitchFamily="1"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BEFBF730-62E1-4B06-AD1F-FEED88F53584}" type="slidenum">
              <a:rPr lang="nl-NL"/>
              <a:pPr/>
              <a:t>20</a:t>
            </a:fld>
            <a:endParaRPr lang="nl-NL"/>
          </a:p>
        </p:txBody>
      </p:sp>
      <p:sp>
        <p:nvSpPr>
          <p:cNvPr id="5427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4274"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54275"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68ED7582-2B35-4026-B4B1-2F16A30623A6}"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20</a:t>
            </a:fld>
            <a:endParaRPr lang="nl-NL" sz="2400">
              <a:solidFill>
                <a:srgbClr val="000000"/>
              </a:solidFill>
              <a:ea typeface="ＭＳ Ｐゴシック" pitchFamily="1"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DC6EFCC3-4AF0-460F-A170-ECB6C7A52060}" type="slidenum">
              <a:rPr lang="nl-NL"/>
              <a:pPr/>
              <a:t>21</a:t>
            </a:fld>
            <a:endParaRPr lang="nl-NL"/>
          </a:p>
        </p:txBody>
      </p:sp>
      <p:sp>
        <p:nvSpPr>
          <p:cNvPr id="5529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5298"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55299"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C227549-14C9-4219-9206-26A4E2EEB2E1}"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21</a:t>
            </a:fld>
            <a:endParaRPr lang="nl-NL" sz="2400">
              <a:solidFill>
                <a:srgbClr val="000000"/>
              </a:solidFill>
              <a:ea typeface="ＭＳ Ｐゴシック" pitchFamily="1"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53213D1E-8570-4B1F-A771-73FB956F2C09}" type="slidenum">
              <a:rPr lang="nl-NL"/>
              <a:pPr/>
              <a:t>22</a:t>
            </a:fld>
            <a:endParaRPr lang="nl-NL"/>
          </a:p>
        </p:txBody>
      </p:sp>
      <p:sp>
        <p:nvSpPr>
          <p:cNvPr id="5632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6322"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56323"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FF14FAD-752A-4835-A91F-B0F0FBE20CA5}"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22</a:t>
            </a:fld>
            <a:endParaRPr lang="nl-NL" sz="2400">
              <a:solidFill>
                <a:srgbClr val="000000"/>
              </a:solidFill>
              <a:ea typeface="ＭＳ Ｐゴシック" pitchFamily="1"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E6360CC1-40FE-4718-8C30-D426414C72FB}" type="slidenum">
              <a:rPr lang="nl-NL"/>
              <a:pPr/>
              <a:t>23</a:t>
            </a:fld>
            <a:endParaRPr lang="nl-NL"/>
          </a:p>
        </p:txBody>
      </p:sp>
      <p:sp>
        <p:nvSpPr>
          <p:cNvPr id="5734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7346"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57347"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DF6B43A-3899-4291-A518-A410CFA4B1A5}"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23</a:t>
            </a:fld>
            <a:endParaRPr lang="nl-NL" sz="2400">
              <a:solidFill>
                <a:srgbClr val="000000"/>
              </a:solidFill>
              <a:ea typeface="ＭＳ Ｐゴシック" pitchFamily="1"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A0A3B737-32EB-4F5F-9FE3-253CE40D0EAC}" type="slidenum">
              <a:rPr lang="nl-NL"/>
              <a:pPr/>
              <a:t>24</a:t>
            </a:fld>
            <a:endParaRPr lang="nl-NL"/>
          </a:p>
        </p:txBody>
      </p:sp>
      <p:sp>
        <p:nvSpPr>
          <p:cNvPr id="58369" name="Rectangle 1"/>
          <p:cNvSpPr txBox="1">
            <a:spLocks noChangeArrowheads="1"/>
          </p:cNvSpPr>
          <p:nvPr>
            <p:ph type="sldImg"/>
          </p:nvPr>
        </p:nvSpPr>
        <p:spPr bwMode="auto">
          <a:xfrm>
            <a:off x="1106488" y="812800"/>
            <a:ext cx="5341937" cy="4005263"/>
          </a:xfrm>
          <a:prstGeom prst="rect">
            <a:avLst/>
          </a:prstGeom>
          <a:solidFill>
            <a:srgbClr val="FFFFFF"/>
          </a:solidFill>
          <a:ln>
            <a:solidFill>
              <a:srgbClr val="000000"/>
            </a:solidFill>
            <a:miter lim="800000"/>
            <a:headEnd/>
            <a:tailEnd/>
          </a:ln>
        </p:spPr>
      </p:sp>
      <p:sp>
        <p:nvSpPr>
          <p:cNvPr id="58370" name="Rectangle 2"/>
          <p:cNvSpPr txBox="1">
            <a:spLocks noChangeArrowheads="1"/>
          </p:cNvSpPr>
          <p:nvPr>
            <p:ph type="body" idx="1"/>
          </p:nvPr>
        </p:nvSpPr>
        <p:spPr bwMode="auto">
          <a:xfrm>
            <a:off x="755650" y="5078413"/>
            <a:ext cx="6045200" cy="4808537"/>
          </a:xfrm>
          <a:prstGeom prst="rect">
            <a:avLst/>
          </a:prstGeom>
          <a:noFill/>
          <a:ln cap="flat">
            <a:round/>
            <a:headEnd/>
            <a:tailEnd/>
          </a:ln>
        </p:spPr>
        <p:txBody>
          <a:bodyPr wrap="none" anchor="ctr"/>
          <a:lstStyle/>
          <a:p>
            <a:endParaRPr lang="nl-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6F7FD7CD-27B0-41A0-8807-C055C03BDE28}" type="slidenum">
              <a:rPr lang="nl-NL"/>
              <a:pPr/>
              <a:t>25</a:t>
            </a:fld>
            <a:endParaRPr lang="nl-NL"/>
          </a:p>
        </p:txBody>
      </p:sp>
      <p:sp>
        <p:nvSpPr>
          <p:cNvPr id="59393"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59394"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nl-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9ADFF6F6-C54F-4A13-B677-93E686B2DF94}" type="slidenum">
              <a:rPr lang="nl-NL"/>
              <a:pPr/>
              <a:t>26</a:t>
            </a:fld>
            <a:endParaRPr lang="nl-NL"/>
          </a:p>
        </p:txBody>
      </p:sp>
      <p:sp>
        <p:nvSpPr>
          <p:cNvPr id="60417"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60418"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nl-N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DA7FBB7F-6F16-487C-9D16-3D3382B298AB}" type="slidenum">
              <a:rPr lang="nl-NL"/>
              <a:pPr/>
              <a:t>27</a:t>
            </a:fld>
            <a:endParaRPr lang="nl-NL"/>
          </a:p>
        </p:txBody>
      </p:sp>
      <p:sp>
        <p:nvSpPr>
          <p:cNvPr id="61441"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61442"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nl-N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3966DF07-2C84-4239-8B9E-359C38E3F77C}" type="slidenum">
              <a:rPr lang="nl-NL"/>
              <a:pPr/>
              <a:t>28</a:t>
            </a:fld>
            <a:endParaRPr lang="nl-NL"/>
          </a:p>
        </p:txBody>
      </p:sp>
      <p:sp>
        <p:nvSpPr>
          <p:cNvPr id="6246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62466"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nl-N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60CD9A19-B164-4B13-B719-6E787B048028}" type="slidenum">
              <a:rPr lang="nl-NL"/>
              <a:pPr/>
              <a:t>29</a:t>
            </a:fld>
            <a:endParaRPr lang="nl-NL"/>
          </a:p>
        </p:txBody>
      </p:sp>
      <p:sp>
        <p:nvSpPr>
          <p:cNvPr id="63489"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63490"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88F9D745-C1A9-4138-A8E4-FA4A322CAC16}" type="slidenum">
              <a:rPr lang="nl-NL"/>
              <a:pPr/>
              <a:t>3</a:t>
            </a:fld>
            <a:endParaRPr lang="nl-NL"/>
          </a:p>
        </p:txBody>
      </p:sp>
      <p:sp>
        <p:nvSpPr>
          <p:cNvPr id="3686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6866"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36867"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7E308FA5-26A9-48CF-8752-5D485399A612}"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nl-NL" sz="2400">
              <a:solidFill>
                <a:srgbClr val="000000"/>
              </a:solidFill>
              <a:ea typeface="ＭＳ Ｐゴシック" pitchFamily="1"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9"/>
          <p:cNvSpPr>
            <a:spLocks noGrp="1" noChangeArrowheads="1"/>
          </p:cNvSpPr>
          <p:nvPr>
            <p:ph type="sldNum"/>
          </p:nvPr>
        </p:nvSpPr>
        <p:spPr>
          <a:ln/>
        </p:spPr>
        <p:txBody>
          <a:bodyPr/>
          <a:lstStyle/>
          <a:p>
            <a:fld id="{8E860DC9-E8D3-4D4F-B550-32A89FDEAB7D}" type="slidenum">
              <a:rPr lang="nl-NL"/>
              <a:pPr/>
              <a:t>30</a:t>
            </a:fld>
            <a:endParaRPr lang="nl-NL"/>
          </a:p>
        </p:txBody>
      </p:sp>
      <p:sp>
        <p:nvSpPr>
          <p:cNvPr id="64513"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64514" name="Rectangle 2"/>
          <p:cNvSpPr txBox="1">
            <a:spLocks noChangeArrowheads="1"/>
          </p:cNvSpPr>
          <p:nvPr>
            <p:ph type="body" idx="1"/>
          </p:nvPr>
        </p:nvSpPr>
        <p:spPr bwMode="auto">
          <a:xfrm>
            <a:off x="755650" y="5078413"/>
            <a:ext cx="6048375" cy="4811712"/>
          </a:xfrm>
          <a:prstGeom prst="rect">
            <a:avLst/>
          </a:prstGeom>
          <a:noFill/>
          <a:ln cap="flat">
            <a:round/>
            <a:headEnd/>
            <a:tailEnd/>
          </a:ln>
        </p:spPr>
        <p:txBody>
          <a:bodyPr wrap="none" anchor="ctr"/>
          <a:lstStyle/>
          <a:p>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23C55B1F-BE3A-452F-807D-757E291602CA}" type="slidenum">
              <a:rPr lang="nl-NL"/>
              <a:pPr/>
              <a:t>4</a:t>
            </a:fld>
            <a:endParaRPr lang="nl-NL"/>
          </a:p>
        </p:txBody>
      </p:sp>
      <p:sp>
        <p:nvSpPr>
          <p:cNvPr id="3788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7890"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37891"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0F6E193E-7D57-4D4B-A875-9AC714A78BA1}"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4</a:t>
            </a:fld>
            <a:endParaRPr lang="nl-NL" sz="2400">
              <a:solidFill>
                <a:srgbClr val="000000"/>
              </a:solidFill>
              <a:ea typeface="ＭＳ Ｐゴシック" pitchFamily="1"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772D2137-54AF-4D61-B581-B3D4850D420C}" type="slidenum">
              <a:rPr lang="nl-NL"/>
              <a:pPr/>
              <a:t>5</a:t>
            </a:fld>
            <a:endParaRPr lang="nl-NL"/>
          </a:p>
        </p:txBody>
      </p:sp>
      <p:sp>
        <p:nvSpPr>
          <p:cNvPr id="38913"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8914"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38915"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E84B1892-FEE7-473F-9CD6-5ACCE8652A49}"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nl-NL" sz="2400">
              <a:solidFill>
                <a:srgbClr val="000000"/>
              </a:solidFill>
              <a:ea typeface="ＭＳ Ｐゴシック" pitchFamily="1"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3ACA7AF0-67F0-4B0F-A5B1-0F75D1E20371}" type="slidenum">
              <a:rPr lang="nl-NL"/>
              <a:pPr/>
              <a:t>6</a:t>
            </a:fld>
            <a:endParaRPr lang="nl-NL"/>
          </a:p>
        </p:txBody>
      </p:sp>
      <p:sp>
        <p:nvSpPr>
          <p:cNvPr id="39937"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9938"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39939"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37C508D-2BED-407C-9BF3-625D1BC4491D}"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6</a:t>
            </a:fld>
            <a:endParaRPr lang="nl-NL" sz="2400">
              <a:solidFill>
                <a:srgbClr val="000000"/>
              </a:solidFill>
              <a:ea typeface="ＭＳ Ｐゴシック" pitchFamily="1"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8CA8182C-9377-4027-A2DF-116FB7CFE792}" type="slidenum">
              <a:rPr lang="nl-NL"/>
              <a:pPr/>
              <a:t>7</a:t>
            </a:fld>
            <a:endParaRPr lang="nl-NL"/>
          </a:p>
        </p:txBody>
      </p:sp>
      <p:sp>
        <p:nvSpPr>
          <p:cNvPr id="40961"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0962"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40963"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41B0B9F-5F81-4053-BF71-E67974549FE9}"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7</a:t>
            </a:fld>
            <a:endParaRPr lang="nl-NL" sz="2400">
              <a:solidFill>
                <a:srgbClr val="000000"/>
              </a:solidFill>
              <a:ea typeface="ＭＳ Ｐゴシック" pitchFamily="1"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76C37B6C-1AF0-49A2-930A-D9279C320EE1}" type="slidenum">
              <a:rPr lang="nl-NL"/>
              <a:pPr/>
              <a:t>8</a:t>
            </a:fld>
            <a:endParaRPr lang="nl-NL"/>
          </a:p>
        </p:txBody>
      </p:sp>
      <p:sp>
        <p:nvSpPr>
          <p:cNvPr id="41985"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1986"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41987"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E0E3317C-95CF-4F7F-9C7D-5190ECFABE04}"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8</a:t>
            </a:fld>
            <a:endParaRPr lang="nl-NL" sz="2400">
              <a:solidFill>
                <a:srgbClr val="000000"/>
              </a:solidFill>
              <a:ea typeface="ＭＳ Ｐゴシック" pitchFamily="1"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9"/>
          <p:cNvSpPr>
            <a:spLocks noGrp="1" noChangeArrowheads="1"/>
          </p:cNvSpPr>
          <p:nvPr>
            <p:ph type="sldNum"/>
          </p:nvPr>
        </p:nvSpPr>
        <p:spPr>
          <a:ln/>
        </p:spPr>
        <p:txBody>
          <a:bodyPr/>
          <a:lstStyle/>
          <a:p>
            <a:fld id="{E3E90D08-25C1-402B-8461-334F36105451}" type="slidenum">
              <a:rPr lang="nl-NL"/>
              <a:pPr/>
              <a:t>9</a:t>
            </a:fld>
            <a:endParaRPr lang="nl-NL"/>
          </a:p>
        </p:txBody>
      </p:sp>
      <p:sp>
        <p:nvSpPr>
          <p:cNvPr id="43009" name="Rectangle 1"/>
          <p:cNvSpPr txBox="1">
            <a:spLocks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3010" name="Rectangle 2"/>
          <p:cNvSpPr txBox="1">
            <a:spLocks noChangeArrowheads="1"/>
          </p:cNvSpPr>
          <p:nvPr>
            <p:ph type="body" idx="1"/>
          </p:nvPr>
        </p:nvSpPr>
        <p:spPr bwMode="auto">
          <a:xfrm>
            <a:off x="685800" y="4343400"/>
            <a:ext cx="5486400" cy="4114800"/>
          </a:xfrm>
          <a:prstGeom prst="rect">
            <a:avLst/>
          </a:prstGeom>
          <a:noFill/>
          <a:ln cap="flat">
            <a:round/>
            <a:headEnd/>
            <a:tailEnd/>
          </a:ln>
        </p:spPr>
        <p:txBody>
          <a:bodyPr wrap="none" anchor="ctr"/>
          <a:lstStyle/>
          <a:p>
            <a:endParaRPr lang="nl-NL"/>
          </a:p>
        </p:txBody>
      </p:sp>
      <p:sp>
        <p:nvSpPr>
          <p:cNvPr id="43011" name="Text Box 3"/>
          <p:cNvSpPr txBox="1">
            <a:spLocks noChangeArrowheads="1"/>
          </p:cNvSpPr>
          <p:nvPr/>
        </p:nvSpPr>
        <p:spPr bwMode="auto">
          <a:xfrm>
            <a:off x="3884613" y="8685213"/>
            <a:ext cx="2971800" cy="457200"/>
          </a:xfrm>
          <a:prstGeom prst="rect">
            <a:avLst/>
          </a:prstGeom>
          <a:noFill/>
          <a:ln w="9525" cap="flat">
            <a:noFill/>
            <a:round/>
            <a:headEnd/>
            <a:tailEnd/>
          </a:ln>
          <a:effectLst/>
        </p:spPr>
        <p:txBody>
          <a:bodyPr lIns="90000" tIns="45000" rIns="90000" bIns="45000"/>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A77F13AF-3747-46CA-A598-15A7839880C4}" type="slidenum">
              <a:rPr lang="nl-NL" sz="2400">
                <a:solidFill>
                  <a:srgbClr val="000000"/>
                </a:solidFill>
                <a:ea typeface="ＭＳ Ｐゴシック" pitchFamily="1" charset="-128"/>
              </a:rPr>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9</a:t>
            </a:fld>
            <a:endParaRPr lang="nl-NL" sz="2400">
              <a:solidFill>
                <a:srgbClr val="000000"/>
              </a:solidFill>
              <a:ea typeface="ＭＳ Ｐゴシック" pitchFamily="1"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357938" y="457200"/>
            <a:ext cx="1941512" cy="532765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533400" y="457200"/>
            <a:ext cx="5672138" cy="53276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N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4963"/>
            <a:ext cx="4035425" cy="4519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5025" y="1604963"/>
            <a:ext cx="4035425" cy="4519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4638" y="1604963"/>
            <a:ext cx="2055812" cy="4519612"/>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1604963"/>
            <a:ext cx="6015038" cy="4519612"/>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Aangepaste indeling">
    <p:spTree>
      <p:nvGrpSpPr>
        <p:cNvPr id="1" name=""/>
        <p:cNvGrpSpPr/>
        <p:nvPr/>
      </p:nvGrpSpPr>
      <p:grpSpPr>
        <a:xfrm>
          <a:off x="0" y="0"/>
          <a:ext cx="0" cy="0"/>
          <a:chOff x="0" y="0"/>
          <a:chExt cx="0" cy="0"/>
        </a:xfrm>
      </p:grpSpPr>
      <p:sp>
        <p:nvSpPr>
          <p:cNvPr id="2" name="Titel 1"/>
          <p:cNvSpPr>
            <a:spLocks noGrp="1"/>
          </p:cNvSpPr>
          <p:nvPr>
            <p:ph type="title"/>
          </p:nvPr>
        </p:nvSpPr>
        <p:spPr>
          <a:xfrm>
            <a:off x="685800" y="2130425"/>
            <a:ext cx="7766050" cy="1463675"/>
          </a:xfrm>
        </p:spPr>
        <p:txBody>
          <a:bodyPr/>
          <a:lstStyle/>
          <a:p>
            <a:r>
              <a:rPr lang="nl-NL" smtClean="0"/>
              <a:t>Klik om de stijl te bewerken</a:t>
            </a:r>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533400" y="1676400"/>
            <a:ext cx="3806825" cy="4108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492625" y="1676400"/>
            <a:ext cx="3806825" cy="4108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33400" y="457200"/>
            <a:ext cx="7766050" cy="1136650"/>
          </a:xfrm>
          <a:prstGeom prst="rect">
            <a:avLst/>
          </a:prstGeom>
          <a:noFill/>
          <a:ln w="9525" cap="flat">
            <a:noFill/>
            <a:round/>
            <a:headEnd/>
            <a:tailEnd/>
          </a:ln>
          <a:effectLst/>
        </p:spPr>
        <p:txBody>
          <a:bodyPr vert="horz" wrap="square" lIns="90000" tIns="45000" rIns="90000" bIns="45000" numCol="1" anchor="t" anchorCtr="0" compatLnSpc="1">
            <a:prstTxWarp prst="textNoShape">
              <a:avLst/>
            </a:prstTxWarp>
          </a:bodyPr>
          <a:lstStyle/>
          <a:p>
            <a:pPr lvl="0"/>
            <a:r>
              <a:rPr lang="en-GB" smtClean="0"/>
              <a:t>Klik om de opmaak van de titeltekst te bewerken</a:t>
            </a:r>
          </a:p>
        </p:txBody>
      </p:sp>
      <p:sp>
        <p:nvSpPr>
          <p:cNvPr id="1026" name="Rectangle 2"/>
          <p:cNvSpPr>
            <a:spLocks noGrp="1" noChangeArrowheads="1"/>
          </p:cNvSpPr>
          <p:nvPr>
            <p:ph type="body" idx="1"/>
          </p:nvPr>
        </p:nvSpPr>
        <p:spPr bwMode="auto">
          <a:xfrm>
            <a:off x="533400" y="1676400"/>
            <a:ext cx="7766050" cy="4108450"/>
          </a:xfrm>
          <a:prstGeom prst="rect">
            <a:avLst/>
          </a:prstGeom>
          <a:noFill/>
          <a:ln w="9525" cap="flat">
            <a:noFill/>
            <a:round/>
            <a:headEnd/>
            <a:tailEnd/>
          </a:ln>
          <a:effectLst/>
        </p:spPr>
        <p:txBody>
          <a:bodyPr vert="horz" wrap="square" lIns="90000" tIns="45000" rIns="90000" bIns="45000" numCol="1" anchor="t" anchorCtr="0" compatLnSpc="1">
            <a:prstTxWarp prst="textNoShape">
              <a:avLst/>
            </a:prstTxWarp>
          </a:bodyPr>
          <a:lstStyle/>
          <a:p>
            <a:pPr lvl="0"/>
            <a:r>
              <a:rPr lang="en-GB" smtClean="0"/>
              <a:t>Klik om de opmaak van de overzichtstekst te bewerken</a:t>
            </a:r>
          </a:p>
          <a:p>
            <a:pPr lvl="1"/>
            <a:r>
              <a:rPr lang="en-GB" smtClean="0"/>
              <a:t>Tweede overzichtsniveau</a:t>
            </a:r>
          </a:p>
          <a:p>
            <a:pPr lvl="2"/>
            <a:r>
              <a:rPr lang="en-GB" smtClean="0"/>
              <a:t>Derde overzichtsniveau</a:t>
            </a:r>
          </a:p>
          <a:p>
            <a:pPr lvl="3"/>
            <a:r>
              <a:rPr lang="en-GB" smtClean="0"/>
              <a:t>Vierde overzichtsniveau</a:t>
            </a:r>
          </a:p>
          <a:p>
            <a:pPr lvl="4"/>
            <a:r>
              <a:rPr lang="en-GB" smtClean="0"/>
              <a:t>Vijfde overzichtsniveau</a:t>
            </a:r>
          </a:p>
          <a:p>
            <a:pPr lvl="4"/>
            <a:r>
              <a:rPr lang="en-GB" smtClean="0"/>
              <a:t>Zesde overzichtsniveau</a:t>
            </a:r>
          </a:p>
          <a:p>
            <a:pPr lvl="4"/>
            <a:r>
              <a:rPr lang="en-GB" smtClean="0"/>
              <a:t>Zevende overzichtsniveau</a:t>
            </a:r>
          </a:p>
          <a:p>
            <a:pPr lvl="4"/>
            <a:r>
              <a:rPr lang="en-GB" smtClean="0"/>
              <a:t>Achtste overzichtsniveau</a:t>
            </a:r>
          </a:p>
          <a:p>
            <a:pPr lvl="4"/>
            <a:r>
              <a:rPr lang="en-GB" smtClean="0"/>
              <a:t>Negende overzichtsniveau</a:t>
            </a:r>
          </a:p>
        </p:txBody>
      </p:sp>
      <p:sp>
        <p:nvSpPr>
          <p:cNvPr id="1027" name="Rectangle 3"/>
          <p:cNvSpPr>
            <a:spLocks noChangeArrowheads="1"/>
          </p:cNvSpPr>
          <p:nvPr/>
        </p:nvSpPr>
        <p:spPr bwMode="auto">
          <a:xfrm>
            <a:off x="7667625" y="6308725"/>
            <a:ext cx="576263" cy="273050"/>
          </a:xfrm>
          <a:prstGeom prst="rect">
            <a:avLst/>
          </a:prstGeom>
          <a:noFill/>
          <a:ln w="9525" cap="flat">
            <a:noFill/>
            <a:round/>
            <a:headEnd/>
            <a:tailEnd/>
          </a:ln>
          <a:effectLst/>
        </p:spPr>
        <p:txBody>
          <a:bodyPr lIns="90000" tIns="45000" rIns="90000" bIns="45000">
            <a:spAutoFit/>
          </a:bodyPr>
          <a:lstStyle/>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E2AA7DAD-F84F-428C-9E17-1B148488778F}" type="slidenum">
              <a:rPr lang="nl-NL" sz="1200">
                <a:solidFill>
                  <a:srgbClr val="000000"/>
                </a:solidFill>
                <a:ea typeface="ＭＳ Ｐゴシック" pitchFamily="1" charset="-128"/>
              </a:rPr>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‹nr.›</a:t>
            </a:fld>
            <a:endParaRPr lang="nl-NL" sz="1200">
              <a:solidFill>
                <a:srgbClr val="000000"/>
              </a:solidFill>
              <a:ea typeface="ＭＳ Ｐゴシック" pitchFamily="1" charset="-128"/>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mj-lt"/>
          <a:ea typeface="+mj-ea"/>
          <a:cs typeface="+mj-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5pPr>
      <a:lvl6pPr marL="2514600" indent="-22860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6pPr>
      <a:lvl7pPr marL="2971800" indent="-22860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7pPr>
      <a:lvl8pPr marL="3429000" indent="-22860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8pPr>
      <a:lvl9pPr marL="3886200" indent="-22860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itchFamily="16" charset="0"/>
        <a:defRPr sz="2000">
          <a:solidFill>
            <a:srgbClr val="000000"/>
          </a:solidFill>
          <a:latin typeface="+mn-lt"/>
          <a:ea typeface="+mn-ea"/>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bwMode="auto">
          <a:xfrm>
            <a:off x="685800" y="2130425"/>
            <a:ext cx="7766050" cy="1463675"/>
          </a:xfrm>
          <a:prstGeom prst="rect">
            <a:avLst/>
          </a:prstGeom>
          <a:noFill/>
          <a:ln w="9525" cap="flat">
            <a:noFill/>
            <a:round/>
            <a:headEnd/>
            <a:tailEnd/>
          </a:ln>
          <a:effectLst/>
        </p:spPr>
        <p:txBody>
          <a:bodyPr vert="horz" wrap="square" lIns="90000" tIns="45000" rIns="90000" bIns="45000" numCol="1" anchor="t" anchorCtr="0" compatLnSpc="1">
            <a:prstTxWarp prst="textNoShape">
              <a:avLst/>
            </a:prstTxWarp>
          </a:bodyPr>
          <a:lstStyle/>
          <a:p>
            <a:pPr lvl="0"/>
            <a:r>
              <a:rPr lang="en-GB" smtClean="0"/>
              <a:t>Klik om de opmaak van de titeltekst te bewerken</a:t>
            </a:r>
          </a:p>
        </p:txBody>
      </p:sp>
      <p:sp>
        <p:nvSpPr>
          <p:cNvPr id="2050" name="Rectangle 2"/>
          <p:cNvSpPr>
            <a:spLocks noGrp="1" noChangeArrowheads="1"/>
          </p:cNvSpPr>
          <p:nvPr>
            <p:ph type="body" idx="1"/>
          </p:nvPr>
        </p:nvSpPr>
        <p:spPr bwMode="auto">
          <a:xfrm>
            <a:off x="457200" y="1604963"/>
            <a:ext cx="8223250" cy="4519612"/>
          </a:xfrm>
          <a:prstGeom prst="rect">
            <a:avLst/>
          </a:prstGeom>
          <a:noFill/>
          <a:ln w="9525" cap="flat">
            <a:noFill/>
            <a:round/>
            <a:headEnd/>
            <a:tailEnd/>
          </a:ln>
          <a:effectLst/>
        </p:spPr>
        <p:txBody>
          <a:bodyPr vert="horz" wrap="square" lIns="0" tIns="28080" rIns="0" bIns="0" numCol="1" anchor="t" anchorCtr="0" compatLnSpc="1">
            <a:prstTxWarp prst="textNoShape">
              <a:avLst/>
            </a:prstTxWarp>
          </a:bodyPr>
          <a:lstStyle/>
          <a:p>
            <a:pPr lvl="0"/>
            <a:r>
              <a:rPr lang="en-GB" smtClean="0"/>
              <a:t>Klik om de opmaak van de overzichtstekst te bewerken</a:t>
            </a:r>
          </a:p>
          <a:p>
            <a:pPr lvl="1"/>
            <a:r>
              <a:rPr lang="en-GB" smtClean="0"/>
              <a:t>Tweede overzichtsniveau</a:t>
            </a:r>
          </a:p>
          <a:p>
            <a:pPr lvl="2"/>
            <a:r>
              <a:rPr lang="en-GB" smtClean="0"/>
              <a:t>Derde overzichtsniveau</a:t>
            </a:r>
          </a:p>
          <a:p>
            <a:pPr lvl="3"/>
            <a:r>
              <a:rPr lang="en-GB" smtClean="0"/>
              <a:t>Vierde overzichtsniveau</a:t>
            </a:r>
          </a:p>
          <a:p>
            <a:pPr lvl="4"/>
            <a:r>
              <a:rPr lang="en-GB" smtClean="0"/>
              <a:t>Vijfde overzichtsniveau</a:t>
            </a:r>
          </a:p>
          <a:p>
            <a:pPr lvl="4"/>
            <a:r>
              <a:rPr lang="en-GB" smtClean="0"/>
              <a:t>Zesde overzichtsniveau</a:t>
            </a:r>
          </a:p>
          <a:p>
            <a:pPr lvl="4"/>
            <a:r>
              <a:rPr lang="en-GB" smtClean="0"/>
              <a:t>Zevende overzichtsniveau</a:t>
            </a:r>
          </a:p>
          <a:p>
            <a:pPr lvl="4"/>
            <a:r>
              <a:rPr lang="en-GB" smtClean="0"/>
              <a:t>Achtste overzichtsniveau</a:t>
            </a:r>
          </a:p>
          <a:p>
            <a:pPr lvl="4"/>
            <a:r>
              <a:rPr lang="en-GB" smtClean="0"/>
              <a:t>Negende overzichtsniveau</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mj-lt"/>
          <a:ea typeface="+mj-ea"/>
          <a:cs typeface="+mj-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5pPr>
      <a:lvl6pPr marL="2514600" indent="-22860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6pPr>
      <a:lvl7pPr marL="2971800" indent="-22860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7pPr>
      <a:lvl8pPr marL="3429000" indent="-22860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8pPr>
      <a:lvl9pPr marL="3886200" indent="-228600" algn="l" defTabSz="449263" rtl="0" fontAlgn="base" hangingPunct="0">
        <a:lnSpc>
          <a:spcPct val="93000"/>
        </a:lnSpc>
        <a:spcBef>
          <a:spcPct val="0"/>
        </a:spcBef>
        <a:spcAft>
          <a:spcPct val="0"/>
        </a:spcAft>
        <a:buClr>
          <a:srgbClr val="000000"/>
        </a:buClr>
        <a:buSzPct val="100000"/>
        <a:buFont typeface="Times New Roman" pitchFamily="16" charset="0"/>
        <a:defRPr sz="2400">
          <a:solidFill>
            <a:srgbClr val="000000"/>
          </a:solidFill>
          <a:latin typeface="Arial" charset="0"/>
          <a:ea typeface="ＭＳ Ｐゴシック" pitchFamily="1" charset="-128"/>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itchFamily="16" charset="0"/>
        <a:defRPr sz="2000">
          <a:solidFill>
            <a:srgbClr val="000000"/>
          </a:solidFill>
          <a:latin typeface="+mn-lt"/>
          <a:ea typeface="+mn-ea"/>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3.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3.xml"/><Relationship Id="rId4" Type="http://schemas.openxmlformats.org/officeDocument/2006/relationships/hyperlink" Target="mailto:toekomstpgt@gmail.com"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4" cstate="print"/>
          <a:srcRect/>
          <a:stretch>
            <a:fillRect/>
          </a:stretch>
        </p:blipFill>
        <p:spPr bwMode="auto">
          <a:xfrm>
            <a:off x="0" y="0"/>
            <a:ext cx="9144000" cy="1670050"/>
          </a:xfrm>
          <a:prstGeom prst="rect">
            <a:avLst/>
          </a:prstGeom>
          <a:noFill/>
          <a:ln w="9525" cap="flat">
            <a:noFill/>
            <a:round/>
            <a:headEnd/>
            <a:tailEnd/>
          </a:ln>
          <a:effectLst/>
        </p:spPr>
      </p:pic>
      <p:sp>
        <p:nvSpPr>
          <p:cNvPr id="4098" name="Rectangle 2"/>
          <p:cNvSpPr>
            <a:spLocks noGrp="1" noChangeArrowheads="1"/>
          </p:cNvSpPr>
          <p:nvPr>
            <p:ph type="title" idx="4294967295"/>
          </p:nvPr>
        </p:nvSpPr>
        <p:spPr>
          <a:xfrm>
            <a:off x="533400" y="1268413"/>
            <a:ext cx="7772400" cy="1008062"/>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a:t>Programma voor de beraadsavond </a:t>
            </a:r>
          </a:p>
        </p:txBody>
      </p:sp>
      <p:sp>
        <p:nvSpPr>
          <p:cNvPr id="4099" name="Text Box 3"/>
          <p:cNvSpPr txBox="1">
            <a:spLocks noChangeArrowheads="1"/>
          </p:cNvSpPr>
          <p:nvPr/>
        </p:nvSpPr>
        <p:spPr bwMode="auto">
          <a:xfrm>
            <a:off x="533400" y="2276475"/>
            <a:ext cx="7772400" cy="3514725"/>
          </a:xfrm>
          <a:prstGeom prst="rect">
            <a:avLst/>
          </a:prstGeom>
          <a:noFill/>
          <a:ln w="9525" cap="flat">
            <a:noFill/>
            <a:round/>
            <a:headEnd/>
            <a:tailEnd/>
          </a:ln>
          <a:effectLst/>
        </p:spPr>
        <p:txBody>
          <a:bodyPr lIns="90000" tIns="45000" rIns="90000" bIns="45000"/>
          <a:lstStyle/>
          <a:p>
            <a:pPr marL="457200" indent="-450850">
              <a:lnSpc>
                <a:spcPct val="100000"/>
              </a:lnSpc>
              <a:spcBef>
                <a:spcPts val="638"/>
              </a:spcBef>
              <a:buClrTx/>
              <a:buFontTx/>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2000">
                <a:solidFill>
                  <a:srgbClr val="000000"/>
                </a:solidFill>
                <a:ea typeface="ＭＳ Ｐゴシック" pitchFamily="1" charset="-128"/>
              </a:rPr>
              <a:t>19.30: Opening</a:t>
            </a:r>
          </a:p>
          <a:p>
            <a:pPr marL="457200" indent="-450850">
              <a:lnSpc>
                <a:spcPct val="100000"/>
              </a:lnSpc>
              <a:spcBef>
                <a:spcPts val="638"/>
              </a:spcBef>
              <a:buClrTx/>
              <a:buFontTx/>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2000">
                <a:solidFill>
                  <a:srgbClr val="000000"/>
                </a:solidFill>
                <a:ea typeface="ＭＳ Ｐゴシック" pitchFamily="1" charset="-128"/>
              </a:rPr>
              <a:t>19.40: Inleidende presentatie</a:t>
            </a:r>
          </a:p>
          <a:p>
            <a:pPr marL="457200" indent="-450850">
              <a:lnSpc>
                <a:spcPct val="100000"/>
              </a:lnSpc>
              <a:spcBef>
                <a:spcPts val="638"/>
              </a:spcBef>
              <a:buClrTx/>
              <a:buFontTx/>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2000">
                <a:solidFill>
                  <a:srgbClr val="000000"/>
                </a:solidFill>
                <a:ea typeface="ＭＳ Ｐゴシック" pitchFamily="1" charset="-128"/>
              </a:rPr>
              <a:t>20.00: Pauze</a:t>
            </a:r>
          </a:p>
          <a:p>
            <a:pPr marL="457200" indent="-450850">
              <a:lnSpc>
                <a:spcPct val="100000"/>
              </a:lnSpc>
              <a:spcBef>
                <a:spcPts val="638"/>
              </a:spcBef>
              <a:buClrTx/>
              <a:buFontTx/>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2000">
                <a:solidFill>
                  <a:srgbClr val="000000"/>
                </a:solidFill>
                <a:ea typeface="ＭＳ Ｐゴシック" pitchFamily="1" charset="-128"/>
              </a:rPr>
              <a:t>20.10: Discussieronde in groepen over de vraag:</a:t>
            </a:r>
          </a:p>
          <a:p>
            <a:pPr marL="742950" indent="-279400">
              <a:lnSpc>
                <a:spcPct val="100000"/>
              </a:lnSpc>
              <a:spcAft>
                <a:spcPts val="1425"/>
              </a:spcAft>
              <a:buClrTx/>
              <a:buFontTx/>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2400" b="1" i="1">
                <a:solidFill>
                  <a:srgbClr val="000000"/>
                </a:solidFill>
                <a:ea typeface="ＭＳ Ｐゴシック" pitchFamily="1" charset="-128"/>
              </a:rPr>
              <a:t>Wat is voor de PG Terneuzen nodig om als één</a:t>
            </a:r>
          </a:p>
          <a:p>
            <a:pPr marL="742950" indent="-279400">
              <a:lnSpc>
                <a:spcPct val="100000"/>
              </a:lnSpc>
              <a:spcAft>
                <a:spcPts val="1425"/>
              </a:spcAft>
              <a:buClrTx/>
              <a:buFontTx/>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2400" b="1" i="1">
                <a:solidFill>
                  <a:srgbClr val="000000"/>
                </a:solidFill>
                <a:ea typeface="ＭＳ Ｐゴシック" pitchFamily="1" charset="-128"/>
              </a:rPr>
              <a:t>geloofsgemeenschap levensvatbaar te blijven?</a:t>
            </a:r>
          </a:p>
          <a:p>
            <a:pPr marL="457200" indent="-450850">
              <a:lnSpc>
                <a:spcPct val="100000"/>
              </a:lnSpc>
              <a:spcBef>
                <a:spcPts val="638"/>
              </a:spcBef>
              <a:buClrTx/>
              <a:buFontTx/>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2000">
                <a:solidFill>
                  <a:srgbClr val="000000"/>
                </a:solidFill>
                <a:ea typeface="ＭＳ Ｐゴシック" pitchFamily="1" charset="-128"/>
              </a:rPr>
              <a:t>20.40: Terugkoppeling uit discussieronde</a:t>
            </a:r>
          </a:p>
          <a:p>
            <a:pPr marL="457200" indent="-450850">
              <a:lnSpc>
                <a:spcPct val="100000"/>
              </a:lnSpc>
              <a:spcBef>
                <a:spcPts val="638"/>
              </a:spcBef>
              <a:buClrTx/>
              <a:buFontTx/>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2000">
                <a:solidFill>
                  <a:srgbClr val="000000"/>
                </a:solidFill>
                <a:ea typeface="ＭＳ Ｐゴシック" pitchFamily="1" charset="-128"/>
              </a:rPr>
              <a:t>20.50: Bespreken mogelijke scenario’s o.l.v. A. Haasnoot</a:t>
            </a:r>
          </a:p>
          <a:p>
            <a:pPr marL="457200" indent="-450850">
              <a:lnSpc>
                <a:spcPct val="100000"/>
              </a:lnSpc>
              <a:spcBef>
                <a:spcPts val="638"/>
              </a:spcBef>
              <a:buClrTx/>
              <a:buFontTx/>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2000">
                <a:solidFill>
                  <a:srgbClr val="000000"/>
                </a:solidFill>
                <a:ea typeface="ＭＳ Ｐゴシック" pitchFamily="1" charset="-128"/>
              </a:rPr>
              <a:t>21.10: Wat spreekt u het meest en het minst aan?</a:t>
            </a:r>
          </a:p>
          <a:p>
            <a:pPr marL="457200" indent="-450850">
              <a:lnSpc>
                <a:spcPct val="100000"/>
              </a:lnSpc>
              <a:spcBef>
                <a:spcPts val="638"/>
              </a:spcBef>
              <a:buClrTx/>
              <a:buFontTx/>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2000">
                <a:solidFill>
                  <a:srgbClr val="000000"/>
                </a:solidFill>
                <a:ea typeface="ＭＳ Ｐゴシック" pitchFamily="1" charset="-128"/>
              </a:rPr>
              <a:t>21.20: Sluiting</a:t>
            </a:r>
          </a:p>
          <a:p>
            <a:pPr marL="342900" indent="-336550">
              <a:lnSpc>
                <a:spcPct val="100000"/>
              </a:lnSpc>
              <a:spcBef>
                <a:spcPts val="638"/>
              </a:spcBef>
              <a:buClrTx/>
              <a:buFontTx/>
              <a:buNone/>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endParaRPr lang="en-US" sz="2000">
              <a:solidFill>
                <a:srgbClr val="000000"/>
              </a:solidFill>
              <a:ea typeface="ＭＳ Ｐゴシック" pitchFamily="1"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3313" name="Rectangle 1"/>
          <p:cNvSpPr>
            <a:spLocks noGrp="1" noChangeArrowheads="1"/>
          </p:cNvSpPr>
          <p:nvPr>
            <p:ph type="title" idx="4294967295"/>
          </p:nvPr>
        </p:nvSpPr>
        <p:spPr>
          <a:xfrm>
            <a:off x="533400" y="457200"/>
            <a:ext cx="7772400" cy="1143000"/>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b="1"/>
              <a:t>Uit Kerk-2025</a:t>
            </a:r>
            <a:br>
              <a:rPr lang="en-US" b="1"/>
            </a:br>
            <a:r>
              <a:rPr lang="en-US" b="1"/>
              <a:t>“Waar een Woord is, is een weg” (4/4)</a:t>
            </a:r>
          </a:p>
        </p:txBody>
      </p:sp>
      <p:sp>
        <p:nvSpPr>
          <p:cNvPr id="13314" name="Text Box 2"/>
          <p:cNvSpPr txBox="1">
            <a:spLocks noChangeArrowheads="1"/>
          </p:cNvSpPr>
          <p:nvPr/>
        </p:nvSpPr>
        <p:spPr bwMode="auto">
          <a:xfrm>
            <a:off x="533400" y="1676400"/>
            <a:ext cx="7772400" cy="4114800"/>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De plaatselijke kerk:</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a:p>
            <a:pPr marL="215900" indent="-209550">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Zo transparant mogelijk</a:t>
            </a:r>
          </a:p>
          <a:p>
            <a:pPr marL="558800" indent="-552450">
              <a:lnSpc>
                <a:spcPct val="100000"/>
              </a:lnSpc>
              <a:spcBef>
                <a:spcPts val="638"/>
              </a:spcBef>
              <a:buSzPct val="45000"/>
              <a:buFont typeface="Wingdings" charset="2"/>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a:p>
            <a:pPr marL="215900" indent="-209550">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Maximale ruimte. Organisatie – en regeldruk verminderen</a:t>
            </a:r>
          </a:p>
          <a:p>
            <a:pPr marL="558800" indent="-552450">
              <a:lnSpc>
                <a:spcPct val="100000"/>
              </a:lnSpc>
              <a:spcBef>
                <a:spcPts val="638"/>
              </a:spcBef>
              <a:buSzPct val="45000"/>
              <a:buFont typeface="Wingdings" charset="2"/>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a:p>
            <a:pPr marL="215900" indent="-209550">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Eenvoudig van inrichting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533400" y="457200"/>
            <a:ext cx="7772400" cy="1143000"/>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a:t>Welke Geloofsgemeenschap willen we zijn en wat is daarvoor nodig? (1/2)</a:t>
            </a:r>
          </a:p>
        </p:txBody>
      </p:sp>
      <p:sp>
        <p:nvSpPr>
          <p:cNvPr id="14338" name="Text Box 2"/>
          <p:cNvSpPr txBox="1">
            <a:spLocks noChangeArrowheads="1"/>
          </p:cNvSpPr>
          <p:nvPr/>
        </p:nvSpPr>
        <p:spPr bwMode="auto">
          <a:xfrm>
            <a:off x="533400" y="1989138"/>
            <a:ext cx="7772400" cy="3802062"/>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000">
                <a:solidFill>
                  <a:srgbClr val="000000"/>
                </a:solidFill>
                <a:ea typeface="ＭＳ Ｐゴシック" pitchFamily="1" charset="-128"/>
              </a:rPr>
              <a:t>Een paar punten uit de voorstellen van de commissie Toekomst:</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000">
                <a:solidFill>
                  <a:srgbClr val="000000"/>
                </a:solidFill>
                <a:ea typeface="ＭＳ Ｐゴシック" pitchFamily="1" charset="-128"/>
              </a:rPr>
              <a:t>zo spoedig mogelijk één kerkdienst</a:t>
            </a: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000">
                <a:solidFill>
                  <a:srgbClr val="000000"/>
                </a:solidFill>
                <a:ea typeface="ＭＳ Ｐゴシック" pitchFamily="1" charset="-128"/>
              </a:rPr>
              <a:t>één gemeente in één gebouw</a:t>
            </a: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000">
                <a:solidFill>
                  <a:srgbClr val="000000"/>
                </a:solidFill>
                <a:ea typeface="ＭＳ Ｐゴシック" pitchFamily="1" charset="-128"/>
              </a:rPr>
              <a:t>een open houding en een open kerk richting samenleving</a:t>
            </a: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000">
                <a:solidFill>
                  <a:srgbClr val="000000"/>
                </a:solidFill>
                <a:ea typeface="ＭＳ Ｐゴシック" pitchFamily="1" charset="-128"/>
              </a:rPr>
              <a:t>zorgen voor een sluitende begroting</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5361" name="Rectangle 1"/>
          <p:cNvSpPr>
            <a:spLocks noGrp="1" noChangeArrowheads="1"/>
          </p:cNvSpPr>
          <p:nvPr>
            <p:ph type="title" idx="4294967295"/>
          </p:nvPr>
        </p:nvSpPr>
        <p:spPr>
          <a:xfrm>
            <a:off x="533400" y="457200"/>
            <a:ext cx="7772400" cy="1143000"/>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a:t>Welke Geloofsgemeenschap willen we zijn en wat is daarvoor nodig? (2/2)</a:t>
            </a:r>
          </a:p>
        </p:txBody>
      </p:sp>
      <p:sp>
        <p:nvSpPr>
          <p:cNvPr id="15362" name="Text Box 2"/>
          <p:cNvSpPr txBox="1">
            <a:spLocks noChangeArrowheads="1"/>
          </p:cNvSpPr>
          <p:nvPr/>
        </p:nvSpPr>
        <p:spPr bwMode="auto">
          <a:xfrm>
            <a:off x="611188" y="1700213"/>
            <a:ext cx="7772400" cy="4114800"/>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32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3000">
                <a:solidFill>
                  <a:srgbClr val="000000"/>
                </a:solidFill>
                <a:ea typeface="ＭＳ Ｐゴシック" pitchFamily="1" charset="-128"/>
              </a:rPr>
              <a:t>Het gaat om </a:t>
            </a:r>
            <a:r>
              <a:rPr lang="en-US" sz="3000" b="1">
                <a:solidFill>
                  <a:srgbClr val="000000"/>
                </a:solidFill>
                <a:ea typeface="ＭＳ Ｐゴシック" pitchFamily="1" charset="-128"/>
              </a:rPr>
              <a:t>uw</a:t>
            </a:r>
            <a:r>
              <a:rPr lang="en-US" sz="3000">
                <a:solidFill>
                  <a:srgbClr val="000000"/>
                </a:solidFill>
                <a:ea typeface="ＭＳ Ｐゴシック" pitchFamily="1" charset="-128"/>
              </a:rPr>
              <a:t> meningen en argumenten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3000">
                <a:solidFill>
                  <a:srgbClr val="000000"/>
                </a:solidFill>
                <a:ea typeface="ＭＳ Ｐゴシック" pitchFamily="1" charset="-128"/>
              </a:rPr>
              <a:t>die “vertaald” moeten worden in concrete</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3000">
                <a:solidFill>
                  <a:srgbClr val="000000"/>
                </a:solidFill>
                <a:ea typeface="ＭＳ Ｐゴシック" pitchFamily="1" charset="-128"/>
              </a:rPr>
              <a:t>maatregelen.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30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3000">
                <a:solidFill>
                  <a:srgbClr val="000000"/>
                </a:solidFill>
                <a:ea typeface="ＭＳ Ｐゴシック" pitchFamily="1" charset="-128"/>
              </a:rPr>
              <a:t>Twee voorbeelden: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3000">
              <a:solidFill>
                <a:srgbClr val="000000"/>
              </a:solidFill>
              <a:ea typeface="ＭＳ Ｐゴシック" pitchFamily="1"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6385" name="Rectangle 1"/>
          <p:cNvSpPr>
            <a:spLocks noGrp="1" noChangeArrowheads="1"/>
          </p:cNvSpPr>
          <p:nvPr>
            <p:ph type="title" idx="4294967295"/>
          </p:nvPr>
        </p:nvSpPr>
        <p:spPr>
          <a:xfrm>
            <a:off x="533400" y="457200"/>
            <a:ext cx="7772400" cy="1143000"/>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a:t>A. Zo spoedig mogelijk één kerkdienst</a:t>
            </a:r>
          </a:p>
        </p:txBody>
      </p:sp>
      <p:sp>
        <p:nvSpPr>
          <p:cNvPr id="16386" name="Text Box 2"/>
          <p:cNvSpPr txBox="1">
            <a:spLocks noChangeArrowheads="1"/>
          </p:cNvSpPr>
          <p:nvPr/>
        </p:nvSpPr>
        <p:spPr bwMode="auto">
          <a:xfrm>
            <a:off x="533400" y="1339850"/>
            <a:ext cx="7772400" cy="4449763"/>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Wanneer beginnen we?</a:t>
            </a: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Na juli en augustus direct door gaan?</a:t>
            </a: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Later beginnen? Bijv. 1 jan. 2017?</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Hoe vaak gaan we wisselen?</a:t>
            </a: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Per week/maand/kwartaal?</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Op 24 mei een Gemeenteavond met, ondermeer,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aanbeveling van de werkgroep Toekomst en het</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voorstel van de AK.</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6386">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16386">
                                            <p:txEl>
                                              <p:pRg st="1" end="1"/>
                                            </p:txEl>
                                          </p:spTgt>
                                        </p:tgtEl>
                                        <p:attrNameLst>
                                          <p:attrName>style.visibility</p:attrName>
                                        </p:attrNameLst>
                                      </p:cBhvr>
                                      <p:to>
                                        <p:strVal val="visible"/>
                                      </p:to>
                                    </p:set>
                                  </p:childTnLst>
                                </p:cTn>
                              </p:par>
                              <p:par>
                                <p:cTn id="9" presetID="1" presetClass="entr" fill="hold" nodeType="withEffect">
                                  <p:stCondLst>
                                    <p:cond delay="0"/>
                                  </p:stCondLst>
                                  <p:childTnLst>
                                    <p:set>
                                      <p:cBhvr additive="repl">
                                        <p:cTn id="10" dur="1" fill="hold">
                                          <p:stCondLst>
                                            <p:cond delay="0"/>
                                          </p:stCondLst>
                                        </p:cTn>
                                        <p:tgtEl>
                                          <p:spTgt spid="1638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16386">
                                            <p:txEl>
                                              <p:pRg st="4" end="4"/>
                                            </p:txEl>
                                          </p:spTgt>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1638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fill="hold" nodeType="clickEffect">
                                  <p:stCondLst>
                                    <p:cond delay="0"/>
                                  </p:stCondLst>
                                  <p:childTnLst>
                                    <p:set>
                                      <p:cBhvr additive="repl">
                                        <p:cTn id="20" dur="1" fill="hold">
                                          <p:stCondLst>
                                            <p:cond delay="0"/>
                                          </p:stCondLst>
                                        </p:cTn>
                                        <p:tgtEl>
                                          <p:spTgt spid="16386">
                                            <p:txEl>
                                              <p:pRg st="7" end="7"/>
                                            </p:txEl>
                                          </p:spTgt>
                                        </p:tgtEl>
                                        <p:attrNameLst>
                                          <p:attrName>style.visibility</p:attrName>
                                        </p:attrNameLst>
                                      </p:cBhvr>
                                      <p:to>
                                        <p:strVal val="visible"/>
                                      </p:to>
                                    </p:set>
                                  </p:childTnLst>
                                </p:cTn>
                              </p:par>
                              <p:par>
                                <p:cTn id="21" presetID="1" presetClass="entr" fill="hold" nodeType="withEffect">
                                  <p:stCondLst>
                                    <p:cond delay="0"/>
                                  </p:stCondLst>
                                  <p:childTnLst>
                                    <p:set>
                                      <p:cBhvr additive="repl">
                                        <p:cTn id="22" dur="1" fill="hold">
                                          <p:stCondLst>
                                            <p:cond delay="0"/>
                                          </p:stCondLst>
                                        </p:cTn>
                                        <p:tgtEl>
                                          <p:spTgt spid="16386">
                                            <p:txEl>
                                              <p:pRg st="8" end="8"/>
                                            </p:txEl>
                                          </p:spTgt>
                                        </p:tgtEl>
                                        <p:attrNameLst>
                                          <p:attrName>style.visibility</p:attrName>
                                        </p:attrNameLst>
                                      </p:cBhvr>
                                      <p:to>
                                        <p:strVal val="visible"/>
                                      </p:to>
                                    </p:set>
                                  </p:childTnLst>
                                </p:cTn>
                              </p:par>
                              <p:par>
                                <p:cTn id="23" presetID="1" presetClass="entr" fill="hold" nodeType="withEffect">
                                  <p:stCondLst>
                                    <p:cond delay="0"/>
                                  </p:stCondLst>
                                  <p:childTnLst>
                                    <p:set>
                                      <p:cBhvr additive="repl">
                                        <p:cTn id="24" dur="1" fill="hold">
                                          <p:stCondLst>
                                            <p:cond delay="0"/>
                                          </p:stCondLst>
                                        </p:cTn>
                                        <p:tgtEl>
                                          <p:spTgt spid="1638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7409" name="Rectangle 1"/>
          <p:cNvSpPr>
            <a:spLocks noGrp="1" noChangeArrowheads="1"/>
          </p:cNvSpPr>
          <p:nvPr>
            <p:ph type="title" idx="4294967295"/>
          </p:nvPr>
        </p:nvSpPr>
        <p:spPr>
          <a:xfrm>
            <a:off x="533400" y="457200"/>
            <a:ext cx="7772400" cy="1143000"/>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a:t>B. We moeten onze organisatie wijzigen</a:t>
            </a:r>
          </a:p>
        </p:txBody>
      </p:sp>
      <p:sp>
        <p:nvSpPr>
          <p:cNvPr id="17410" name="Text Box 2"/>
          <p:cNvSpPr txBox="1">
            <a:spLocks noChangeArrowheads="1"/>
          </p:cNvSpPr>
          <p:nvPr/>
        </p:nvSpPr>
        <p:spPr bwMode="auto">
          <a:xfrm>
            <a:off x="533400" y="1844675"/>
            <a:ext cx="7772400" cy="3946525"/>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800">
                <a:solidFill>
                  <a:srgbClr val="000000"/>
                </a:solidFill>
                <a:ea typeface="ＭＳ Ｐゴシック" pitchFamily="1" charset="-128"/>
              </a:rPr>
              <a:t>Oftewel, we moeten prioriteiten stellen: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800">
              <a:solidFill>
                <a:srgbClr val="000000"/>
              </a:solidFill>
              <a:ea typeface="ＭＳ Ｐゴシック" pitchFamily="1" charset="-128"/>
            </a:endParaRP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Jeugdwerk?</a:t>
            </a: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Ouderenpastoraat?</a:t>
            </a: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Pastoraat algemeen?</a:t>
            </a: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Interne verdieping (catechese, gespreksgroepen, cursussen)</a:t>
            </a: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Etc.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8433" name="Rectangle 1"/>
          <p:cNvSpPr>
            <a:spLocks noGrp="1" noChangeArrowheads="1"/>
          </p:cNvSpPr>
          <p:nvPr>
            <p:ph type="title" idx="4294967295"/>
          </p:nvPr>
        </p:nvSpPr>
        <p:spPr>
          <a:xfrm>
            <a:off x="533400" y="457200"/>
            <a:ext cx="7772400" cy="1143000"/>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b="1" i="1"/>
              <a:t>Wat is voor de PG Terneuzen nodig om als één</a:t>
            </a:r>
            <a:br>
              <a:rPr lang="en-US" b="1" i="1"/>
            </a:br>
            <a:r>
              <a:rPr lang="en-US" b="1" i="1"/>
              <a:t>geloofsgemeenschap levensvatbaar te blijven?</a:t>
            </a:r>
            <a:r>
              <a:rPr lang="en-US" sz="2000" b="1" i="1"/>
              <a:t/>
            </a:r>
            <a:br>
              <a:rPr lang="en-US" sz="2000" b="1" i="1"/>
            </a:br>
            <a:r>
              <a:rPr lang="en-US" b="1" i="1"/>
              <a:t/>
            </a:r>
            <a:br>
              <a:rPr lang="en-US" b="1" i="1"/>
            </a:br>
            <a:endParaRPr lang="en-US" b="1" i="1"/>
          </a:p>
        </p:txBody>
      </p:sp>
      <p:sp>
        <p:nvSpPr>
          <p:cNvPr id="18434" name="Text Box 2"/>
          <p:cNvSpPr txBox="1">
            <a:spLocks noChangeArrowheads="1"/>
          </p:cNvSpPr>
          <p:nvPr/>
        </p:nvSpPr>
        <p:spPr bwMode="auto">
          <a:xfrm>
            <a:off x="533400" y="1597025"/>
            <a:ext cx="7772400" cy="3946525"/>
          </a:xfrm>
          <a:prstGeom prst="rect">
            <a:avLst/>
          </a:prstGeom>
          <a:noFill/>
          <a:ln w="9525" cap="flat">
            <a:noFill/>
            <a:round/>
            <a:headEnd/>
            <a:tailEnd/>
          </a:ln>
          <a:effectLst/>
        </p:spPr>
        <p:txBody>
          <a:bodyPr lIns="90000" tIns="45000" rIns="90000" bIns="45000"/>
          <a:lstStyle/>
          <a:p>
            <a:pPr>
              <a:lnSpc>
                <a:spcPct val="100000"/>
              </a:lnSpc>
              <a:spcBef>
                <a:spcPts val="638"/>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solidFill>
                  <a:srgbClr val="000000"/>
                </a:solidFill>
                <a:ea typeface="ＭＳ Ｐゴシック" pitchFamily="1" charset="-128"/>
              </a:rPr>
              <a:t>1) Wat wilt u heel graag behouden in/voor onze </a:t>
            </a:r>
          </a:p>
          <a:p>
            <a:pPr>
              <a:lnSpc>
                <a:spcPct val="100000"/>
              </a:lnSpc>
              <a:spcBef>
                <a:spcPts val="638"/>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solidFill>
                  <a:srgbClr val="000000"/>
                </a:solidFill>
                <a:ea typeface="ＭＳ Ｐゴシック" pitchFamily="1" charset="-128"/>
              </a:rPr>
              <a:t>	gemeente?</a:t>
            </a:r>
          </a:p>
          <a:p>
            <a:pPr>
              <a:lnSpc>
                <a:spcPct val="100000"/>
              </a:lnSpc>
              <a:spcBef>
                <a:spcPts val="638"/>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2400">
              <a:solidFill>
                <a:srgbClr val="000000"/>
              </a:solidFill>
              <a:ea typeface="ＭＳ Ｐゴシック" pitchFamily="1" charset="-128"/>
            </a:endParaRPr>
          </a:p>
          <a:p>
            <a:pPr>
              <a:lnSpc>
                <a:spcPct val="100000"/>
              </a:lnSpc>
              <a:spcBef>
                <a:spcPts val="638"/>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solidFill>
                  <a:srgbClr val="000000"/>
                </a:solidFill>
                <a:ea typeface="ＭＳ Ｐゴシック" pitchFamily="1" charset="-128"/>
              </a:rPr>
              <a:t>2) Wat hoopt u dat we in de toekomst in onze gemeente</a:t>
            </a:r>
          </a:p>
          <a:p>
            <a:pPr>
              <a:lnSpc>
                <a:spcPct val="100000"/>
              </a:lnSpc>
              <a:spcBef>
                <a:spcPts val="638"/>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solidFill>
                  <a:srgbClr val="000000"/>
                </a:solidFill>
                <a:ea typeface="ＭＳ Ｐゴシック" pitchFamily="1" charset="-128"/>
              </a:rPr>
              <a:t>	hebben wat we nu nog niet hebben?</a:t>
            </a:r>
          </a:p>
          <a:p>
            <a:pPr>
              <a:lnSpc>
                <a:spcPct val="100000"/>
              </a:lnSpc>
              <a:spcBef>
                <a:spcPts val="638"/>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2400">
              <a:solidFill>
                <a:srgbClr val="000000"/>
              </a:solidFill>
              <a:ea typeface="ＭＳ Ｐゴシック" pitchFamily="1" charset="-128"/>
            </a:endParaRPr>
          </a:p>
          <a:p>
            <a:pPr>
              <a:lnSpc>
                <a:spcPct val="100000"/>
              </a:lnSpc>
              <a:spcBef>
                <a:spcPts val="638"/>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solidFill>
                  <a:srgbClr val="000000"/>
                </a:solidFill>
                <a:ea typeface="ＭＳ Ｐゴシック" pitchFamily="1" charset="-128"/>
              </a:rPr>
              <a:t> 3) Wat denkt u dat we in de toekomst in onze </a:t>
            </a:r>
          </a:p>
          <a:p>
            <a:pPr>
              <a:lnSpc>
                <a:spcPct val="100000"/>
              </a:lnSpc>
              <a:spcBef>
                <a:spcPts val="638"/>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solidFill>
                  <a:srgbClr val="000000"/>
                </a:solidFill>
                <a:ea typeface="ＭＳ Ｐゴシック" pitchFamily="1" charset="-128"/>
              </a:rPr>
              <a:t>	gemeente niet meer nodig hebben wat we nu nog </a:t>
            </a:r>
          </a:p>
          <a:p>
            <a:pPr>
              <a:lnSpc>
                <a:spcPct val="100000"/>
              </a:lnSpc>
              <a:spcBef>
                <a:spcPts val="638"/>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solidFill>
                  <a:srgbClr val="000000"/>
                </a:solidFill>
                <a:ea typeface="ＭＳ Ｐゴシック" pitchFamily="1" charset="-128"/>
              </a:rPr>
              <a:t>	wel hebben?</a:t>
            </a:r>
          </a:p>
          <a:p>
            <a:pPr>
              <a:lnSpc>
                <a:spcPct val="100000"/>
              </a:lnSpc>
              <a:spcBef>
                <a:spcPts val="638"/>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US" sz="2400">
              <a:solidFill>
                <a:srgbClr val="000000"/>
              </a:solidFill>
              <a:ea typeface="ＭＳ Ｐゴシック" pitchFamily="1" charset="-128"/>
            </a:endParaRPr>
          </a:p>
          <a:p>
            <a:pPr marL="342900" indent="-336550">
              <a:lnSpc>
                <a:spcPct val="100000"/>
              </a:lnSpc>
              <a:spcBef>
                <a:spcPts val="638"/>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400">
                <a:solidFill>
                  <a:srgbClr val="000000"/>
                </a:solidFill>
                <a:ea typeface="ＭＳ Ｐゴシック" pitchFamily="1" charset="-128"/>
              </a:rPr>
              <a:t>4) Andere voorstellen etc.</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9457" name="Rectangle 1"/>
          <p:cNvSpPr>
            <a:spLocks noGrp="1" noChangeArrowheads="1"/>
          </p:cNvSpPr>
          <p:nvPr>
            <p:ph type="title" idx="4294967295"/>
          </p:nvPr>
        </p:nvSpPr>
        <p:spPr>
          <a:xfrm>
            <a:off x="533400" y="457200"/>
            <a:ext cx="7772400" cy="1143000"/>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200" b="1"/>
              <a:t>einde</a:t>
            </a:r>
          </a:p>
        </p:txBody>
      </p:sp>
      <p:sp>
        <p:nvSpPr>
          <p:cNvPr id="19458" name="Text Box 2"/>
          <p:cNvSpPr txBox="1">
            <a:spLocks noChangeArrowheads="1"/>
          </p:cNvSpPr>
          <p:nvPr/>
        </p:nvSpPr>
        <p:spPr bwMode="auto">
          <a:xfrm>
            <a:off x="533400" y="1676400"/>
            <a:ext cx="7772400" cy="4114800"/>
          </a:xfrm>
          <a:prstGeom prst="rect">
            <a:avLst/>
          </a:prstGeom>
          <a:noFill/>
          <a:ln w="9525" cap="flat">
            <a:noFill/>
            <a:round/>
            <a:headEnd/>
            <a:tailEnd/>
          </a:ln>
          <a:effectLst/>
        </p:spPr>
        <p:txBody>
          <a:bodyPr wrap="none" anchor="ctr"/>
          <a:lstStyle/>
          <a:p>
            <a:endParaRPr lang="nl-NL"/>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pic>
        <p:nvPicPr>
          <p:cNvPr id="20481" name="Picture 1"/>
          <p:cNvPicPr>
            <a:picLocks noChangeAspect="1" noChangeArrowheads="1"/>
          </p:cNvPicPr>
          <p:nvPr/>
        </p:nvPicPr>
        <p:blipFill>
          <a:blip r:embed="rId4" cstate="print"/>
          <a:srcRect/>
          <a:stretch>
            <a:fillRect/>
          </a:stretch>
        </p:blipFill>
        <p:spPr bwMode="auto">
          <a:xfrm>
            <a:off x="0" y="0"/>
            <a:ext cx="9144000" cy="1670050"/>
          </a:xfrm>
          <a:prstGeom prst="rect">
            <a:avLst/>
          </a:prstGeom>
          <a:noFill/>
          <a:ln w="9525" cap="flat">
            <a:noFill/>
            <a:round/>
            <a:headEnd/>
            <a:tailEnd/>
          </a:ln>
          <a:effectLst/>
        </p:spPr>
      </p:pic>
      <p:sp>
        <p:nvSpPr>
          <p:cNvPr id="20482" name="Rectangle 2"/>
          <p:cNvSpPr>
            <a:spLocks noGrp="1" noChangeArrowheads="1"/>
          </p:cNvSpPr>
          <p:nvPr>
            <p:ph type="title"/>
          </p:nvPr>
        </p:nvSpPr>
        <p:spPr>
          <a:xfrm>
            <a:off x="685800" y="1844675"/>
            <a:ext cx="7772400" cy="1755775"/>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800" b="1"/>
              <a:t>Scenario’s voor de invulling van de 3 vacatures in 2016, 17 en 18.</a:t>
            </a:r>
          </a:p>
        </p:txBody>
      </p:sp>
      <p:sp>
        <p:nvSpPr>
          <p:cNvPr id="20483" name="Rectangle 3"/>
          <p:cNvSpPr>
            <a:spLocks noGrp="1" noChangeArrowheads="1"/>
          </p:cNvSpPr>
          <p:nvPr>
            <p:ph type="subTitle" idx="4294967295"/>
          </p:nvPr>
        </p:nvSpPr>
        <p:spPr bwMode="auto">
          <a:xfrm>
            <a:off x="1368425" y="3887788"/>
            <a:ext cx="6227763" cy="1752600"/>
          </a:xfrm>
          <a:prstGeom prst="rect">
            <a:avLst/>
          </a:prstGeom>
          <a:noFill/>
          <a:ln/>
        </p:spPr>
        <p:txBody>
          <a:bodyPr lIns="90000" tIns="45000" rIns="90000" bIns="45000"/>
          <a:lstStyle/>
          <a:p>
            <a:pPr marL="0" indent="0" algn="ctr">
              <a:lnSpc>
                <a:spcPct val="100000"/>
              </a:lnSpc>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nl-NL" sz="2800" b="1"/>
              <a:t>Gebaseerd op de prognoses van de begroting t/m 2025</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1505" name="Rectangle 1"/>
          <p:cNvSpPr>
            <a:spLocks noGrp="1" noChangeArrowheads="1"/>
          </p:cNvSpPr>
          <p:nvPr>
            <p:ph type="title" idx="4294967295"/>
          </p:nvPr>
        </p:nvSpPr>
        <p:spPr>
          <a:xfrm>
            <a:off x="533400" y="457200"/>
            <a:ext cx="7772400" cy="1143000"/>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200" b="1"/>
              <a:t>Een woord vooraf</a:t>
            </a:r>
          </a:p>
        </p:txBody>
      </p:sp>
      <p:sp>
        <p:nvSpPr>
          <p:cNvPr id="21506" name="Text Box 2"/>
          <p:cNvSpPr txBox="1">
            <a:spLocks noChangeArrowheads="1"/>
          </p:cNvSpPr>
          <p:nvPr/>
        </p:nvSpPr>
        <p:spPr bwMode="auto">
          <a:xfrm>
            <a:off x="533400" y="1676400"/>
            <a:ext cx="7772400" cy="4114800"/>
          </a:xfrm>
          <a:prstGeom prst="rect">
            <a:avLst/>
          </a:prstGeom>
          <a:noFill/>
          <a:ln w="9525" cap="flat">
            <a:noFill/>
            <a:round/>
            <a:headEnd/>
            <a:tailEnd/>
          </a:ln>
          <a:effectLst/>
        </p:spPr>
        <p:txBody>
          <a:bodyPr lIns="90000" tIns="45000" rIns="90000" bIns="45000"/>
          <a:lstStyle/>
          <a:p>
            <a:pPr marL="769938" indent="-661988">
              <a:lnSpc>
                <a:spcPct val="100000"/>
              </a:lnSpc>
              <a:spcBef>
                <a:spcPts val="638"/>
              </a:spcBef>
              <a:buSzPct val="45000"/>
              <a:buFont typeface="Wingdings" charset="2"/>
              <a:buChar char=""/>
              <a:tabLst>
                <a:tab pos="769938" algn="l"/>
                <a:tab pos="1217613" algn="l"/>
                <a:tab pos="1666875" algn="l"/>
                <a:tab pos="2116138" algn="l"/>
                <a:tab pos="2565400" algn="l"/>
                <a:tab pos="3014663" algn="l"/>
                <a:tab pos="3463925" algn="l"/>
                <a:tab pos="3913188" algn="l"/>
                <a:tab pos="4362450" algn="l"/>
                <a:tab pos="4811713" algn="l"/>
                <a:tab pos="5260975" algn="l"/>
                <a:tab pos="5710238" algn="l"/>
                <a:tab pos="6159500" algn="l"/>
                <a:tab pos="6608763" algn="l"/>
                <a:tab pos="7058025" algn="l"/>
                <a:tab pos="7507288" algn="l"/>
                <a:tab pos="7956550" algn="l"/>
                <a:tab pos="8405813" algn="l"/>
                <a:tab pos="8855075" algn="l"/>
                <a:tab pos="9304338" algn="l"/>
                <a:tab pos="9753600" algn="l"/>
              </a:tabLst>
            </a:pPr>
            <a:r>
              <a:rPr lang="en-US" sz="2000">
                <a:solidFill>
                  <a:srgbClr val="000000"/>
                </a:solidFill>
                <a:ea typeface="ＭＳ Ｐゴシック" pitchFamily="1" charset="-128"/>
              </a:rPr>
              <a:t>De volgende dias komen misschien kil en afstandelijk over, maar dat is niet de bedoeling.  </a:t>
            </a:r>
          </a:p>
          <a:p>
            <a:pPr marL="769938" indent="-661988">
              <a:lnSpc>
                <a:spcPct val="100000"/>
              </a:lnSpc>
              <a:spcBef>
                <a:spcPts val="638"/>
              </a:spcBef>
              <a:buSzPct val="45000"/>
              <a:buFont typeface="Wingdings" charset="2"/>
              <a:buChar char=""/>
              <a:tabLst>
                <a:tab pos="769938" algn="l"/>
                <a:tab pos="1217613" algn="l"/>
                <a:tab pos="1666875" algn="l"/>
                <a:tab pos="2116138" algn="l"/>
                <a:tab pos="2565400" algn="l"/>
                <a:tab pos="3014663" algn="l"/>
                <a:tab pos="3463925" algn="l"/>
                <a:tab pos="3913188" algn="l"/>
                <a:tab pos="4362450" algn="l"/>
                <a:tab pos="4811713" algn="l"/>
                <a:tab pos="5260975" algn="l"/>
                <a:tab pos="5710238" algn="l"/>
                <a:tab pos="6159500" algn="l"/>
                <a:tab pos="6608763" algn="l"/>
                <a:tab pos="7058025" algn="l"/>
                <a:tab pos="7507288" algn="l"/>
                <a:tab pos="7956550" algn="l"/>
                <a:tab pos="8405813" algn="l"/>
                <a:tab pos="8855075" algn="l"/>
                <a:tab pos="9304338" algn="l"/>
                <a:tab pos="9753600" algn="l"/>
              </a:tabLst>
            </a:pPr>
            <a:r>
              <a:rPr lang="en-US" sz="2000">
                <a:solidFill>
                  <a:srgbClr val="000000"/>
                </a:solidFill>
                <a:ea typeface="ＭＳ Ｐゴシック" pitchFamily="1" charset="-128"/>
              </a:rPr>
              <a:t>Ze geven echter wel de beperkingen aan. De salarissen, gas en licht etc. moeten wel betaald kunnen worden</a:t>
            </a:r>
          </a:p>
          <a:p>
            <a:pPr marL="769938" indent="-661988">
              <a:lnSpc>
                <a:spcPct val="100000"/>
              </a:lnSpc>
              <a:spcBef>
                <a:spcPts val="638"/>
              </a:spcBef>
              <a:buSzPct val="45000"/>
              <a:buFont typeface="Wingdings" charset="2"/>
              <a:buChar char=""/>
              <a:tabLst>
                <a:tab pos="769938" algn="l"/>
                <a:tab pos="1217613" algn="l"/>
                <a:tab pos="1666875" algn="l"/>
                <a:tab pos="2116138" algn="l"/>
                <a:tab pos="2565400" algn="l"/>
                <a:tab pos="3014663" algn="l"/>
                <a:tab pos="3463925" algn="l"/>
                <a:tab pos="3913188" algn="l"/>
                <a:tab pos="4362450" algn="l"/>
                <a:tab pos="4811713" algn="l"/>
                <a:tab pos="5260975" algn="l"/>
                <a:tab pos="5710238" algn="l"/>
                <a:tab pos="6159500" algn="l"/>
                <a:tab pos="6608763" algn="l"/>
                <a:tab pos="7058025" algn="l"/>
                <a:tab pos="7507288" algn="l"/>
                <a:tab pos="7956550" algn="l"/>
                <a:tab pos="8405813" algn="l"/>
                <a:tab pos="8855075" algn="l"/>
                <a:tab pos="9304338" algn="l"/>
                <a:tab pos="9753600" algn="l"/>
              </a:tabLst>
            </a:pPr>
            <a:r>
              <a:rPr lang="en-US" sz="2000">
                <a:solidFill>
                  <a:srgbClr val="000000"/>
                </a:solidFill>
                <a:ea typeface="ＭＳ Ｐゴシック" pitchFamily="1" charset="-128"/>
              </a:rPr>
              <a:t>We mogen zeker onze wensen en prioriteiten ruimer stellen dan wat op het eerste gezicht mogelijk is maar daar moeten we dan wel bij aangegeven hoe we daarvoor gaan betalen</a:t>
            </a:r>
          </a:p>
          <a:p>
            <a:pPr marL="769938" indent="-661988">
              <a:lnSpc>
                <a:spcPct val="100000"/>
              </a:lnSpc>
              <a:spcBef>
                <a:spcPts val="638"/>
              </a:spcBef>
              <a:buSzPct val="45000"/>
              <a:buFont typeface="Wingdings" charset="2"/>
              <a:buChar char=""/>
              <a:tabLst>
                <a:tab pos="769938" algn="l"/>
                <a:tab pos="1217613" algn="l"/>
                <a:tab pos="1666875" algn="l"/>
                <a:tab pos="2116138" algn="l"/>
                <a:tab pos="2565400" algn="l"/>
                <a:tab pos="3014663" algn="l"/>
                <a:tab pos="3463925" algn="l"/>
                <a:tab pos="3913188" algn="l"/>
                <a:tab pos="4362450" algn="l"/>
                <a:tab pos="4811713" algn="l"/>
                <a:tab pos="5260975" algn="l"/>
                <a:tab pos="5710238" algn="l"/>
                <a:tab pos="6159500" algn="l"/>
                <a:tab pos="6608763" algn="l"/>
                <a:tab pos="7058025" algn="l"/>
                <a:tab pos="7507288" algn="l"/>
                <a:tab pos="7956550" algn="l"/>
                <a:tab pos="8405813" algn="l"/>
                <a:tab pos="8855075" algn="l"/>
                <a:tab pos="9304338" algn="l"/>
                <a:tab pos="9753600" algn="l"/>
              </a:tabLst>
            </a:pPr>
            <a:r>
              <a:rPr lang="en-US" sz="2000">
                <a:solidFill>
                  <a:srgbClr val="000000"/>
                </a:solidFill>
                <a:ea typeface="ＭＳ Ｐゴシック" pitchFamily="1" charset="-128"/>
              </a:rPr>
              <a:t>Voorbeeld: De gemeente wil in elk geval dat de jeugdwerker blijft. De taakgroep Jeugd en de Kerkrentmeesters samen vragen 200 leden om 10 jaar lang € 200 (geheel belastingaftrekbaar) per jaar extra te geven</a:t>
            </a:r>
          </a:p>
          <a:p>
            <a:pPr marL="342900" indent="-336550">
              <a:lnSpc>
                <a:spcPct val="100000"/>
              </a:lnSpc>
              <a:spcBef>
                <a:spcPts val="638"/>
              </a:spcBef>
              <a:buClrTx/>
              <a:buSzTx/>
              <a:buFontTx/>
              <a:buNone/>
              <a:tabLst>
                <a:tab pos="769938" algn="l"/>
                <a:tab pos="1217613" algn="l"/>
                <a:tab pos="1666875" algn="l"/>
                <a:tab pos="2116138" algn="l"/>
                <a:tab pos="2565400" algn="l"/>
                <a:tab pos="3014663" algn="l"/>
                <a:tab pos="3463925" algn="l"/>
                <a:tab pos="3913188" algn="l"/>
                <a:tab pos="4362450" algn="l"/>
                <a:tab pos="4811713" algn="l"/>
                <a:tab pos="5260975" algn="l"/>
                <a:tab pos="5710238" algn="l"/>
                <a:tab pos="6159500" algn="l"/>
                <a:tab pos="6608763" algn="l"/>
                <a:tab pos="7058025" algn="l"/>
                <a:tab pos="7507288" algn="l"/>
                <a:tab pos="7956550" algn="l"/>
                <a:tab pos="8405813" algn="l"/>
                <a:tab pos="8855075" algn="l"/>
                <a:tab pos="9304338" algn="l"/>
                <a:tab pos="9753600" algn="l"/>
              </a:tabLst>
            </a:pPr>
            <a:endParaRPr lang="en-US" sz="2000">
              <a:solidFill>
                <a:srgbClr val="000000"/>
              </a:solidFill>
              <a:ea typeface="ＭＳ Ｐゴシック" pitchFamily="1" charset="-12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2150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2150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2150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2150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2529" name="Rectangle 1"/>
          <p:cNvSpPr>
            <a:spLocks noGrp="1" noChangeArrowheads="1"/>
          </p:cNvSpPr>
          <p:nvPr>
            <p:ph type="title" idx="4294967295"/>
          </p:nvPr>
        </p:nvSpPr>
        <p:spPr>
          <a:xfrm>
            <a:off x="533400" y="457200"/>
            <a:ext cx="7772400" cy="1143000"/>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200" b="1"/>
              <a:t>De huidige situatie</a:t>
            </a:r>
          </a:p>
        </p:txBody>
      </p:sp>
      <p:sp>
        <p:nvSpPr>
          <p:cNvPr id="22530" name="Text Box 2"/>
          <p:cNvSpPr txBox="1">
            <a:spLocks noChangeArrowheads="1"/>
          </p:cNvSpPr>
          <p:nvPr/>
        </p:nvSpPr>
        <p:spPr bwMode="auto">
          <a:xfrm>
            <a:off x="533400" y="1676400"/>
            <a:ext cx="7772400" cy="4114800"/>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p:txBody>
      </p:sp>
      <p:graphicFrame>
        <p:nvGraphicFramePr>
          <p:cNvPr id="22531" name="Group 3"/>
          <p:cNvGraphicFramePr>
            <a:graphicFrameLocks noGrp="1"/>
          </p:cNvGraphicFramePr>
          <p:nvPr/>
        </p:nvGraphicFramePr>
        <p:xfrm>
          <a:off x="1371600" y="1989138"/>
          <a:ext cx="6099175" cy="2495552"/>
        </p:xfrm>
        <a:graphic>
          <a:graphicData uri="http://schemas.openxmlformats.org/drawingml/2006/table">
            <a:tbl>
              <a:tblPr/>
              <a:tblGrid>
                <a:gridCol w="2032000"/>
                <a:gridCol w="2035175"/>
                <a:gridCol w="2032000"/>
              </a:tblGrid>
              <a:tr h="623888">
                <a:tc>
                  <a:txBody>
                    <a:bodyPr/>
                    <a:lstStyle/>
                    <a:p>
                      <a:pPr marL="0" marR="0" lvl="0" indent="0" algn="ctr"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2400" b="0" i="0" u="none" strike="noStrike" cap="none" normalizeH="0" baseline="0" smtClean="0">
                          <a:ln>
                            <a:noFill/>
                          </a:ln>
                          <a:solidFill>
                            <a:srgbClr val="000000"/>
                          </a:solidFill>
                          <a:effectLst/>
                          <a:latin typeface="Arial" charset="0"/>
                          <a:ea typeface="ＭＳ Ｐゴシック" pitchFamily="1" charset="-128"/>
                        </a:rPr>
                        <a:t>Jaar</a:t>
                      </a:r>
                    </a:p>
                  </a:txBody>
                  <a:tcPr marT="236376" horzOverflow="overflow">
                    <a:lnL>
                      <a:noFill/>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2400" b="0" i="0" u="none" strike="noStrike" cap="none" normalizeH="0" baseline="0" smtClean="0">
                          <a:ln>
                            <a:noFill/>
                          </a:ln>
                          <a:solidFill>
                            <a:srgbClr val="000000"/>
                          </a:solidFill>
                          <a:effectLst/>
                          <a:latin typeface="Arial" charset="0"/>
                          <a:ea typeface="ＭＳ Ｐゴシック" pitchFamily="1" charset="-128"/>
                        </a:rPr>
                        <a:t>Tekort</a:t>
                      </a:r>
                    </a:p>
                  </a:txBody>
                  <a:tcPr marT="236376"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2400" b="0" i="0" u="none" strike="noStrike" cap="none" normalizeH="0" baseline="0" smtClean="0">
                          <a:ln>
                            <a:noFill/>
                          </a:ln>
                          <a:solidFill>
                            <a:srgbClr val="000000"/>
                          </a:solidFill>
                          <a:effectLst/>
                          <a:latin typeface="Arial" charset="0"/>
                          <a:ea typeface="ＭＳ Ｐゴシック" pitchFamily="1" charset="-128"/>
                        </a:rPr>
                        <a:t>Banksaldo</a:t>
                      </a:r>
                    </a:p>
                  </a:txBody>
                  <a:tcPr marT="236376" horzOverflow="overflow">
                    <a:lnL w="11520" cap="flat" cmpd="sng" algn="ctr">
                      <a:solidFill>
                        <a:srgbClr val="000000"/>
                      </a:solidFill>
                      <a:prstDash val="solid"/>
                      <a:round/>
                      <a:headEnd type="none" w="med" len="med"/>
                      <a:tailEnd type="none" w="med" len="med"/>
                    </a:lnL>
                    <a:lnR>
                      <a:noFill/>
                    </a:lnR>
                    <a:lnT>
                      <a:noFill/>
                    </a:lnT>
                    <a:lnB w="11520" cap="flat" cmpd="sng" algn="ctr">
                      <a:solidFill>
                        <a:srgbClr val="000000"/>
                      </a:solidFill>
                      <a:prstDash val="solid"/>
                      <a:round/>
                      <a:headEnd type="none" w="med" len="med"/>
                      <a:tailEnd type="none" w="med" len="med"/>
                    </a:lnB>
                    <a:lnTlToBr>
                      <a:noFill/>
                    </a:lnTlToBr>
                    <a:lnBlToTr>
                      <a:noFill/>
                    </a:lnBlToTr>
                    <a:noFill/>
                  </a:tcPr>
                </a:tc>
              </a:tr>
              <a:tr h="623888">
                <a:tc>
                  <a:txBody>
                    <a:bodyPr/>
                    <a:lstStyle/>
                    <a:p>
                      <a:pPr marL="0" marR="0" lvl="0" indent="0" algn="ctr"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2400" b="0" i="0" u="none" strike="noStrike" cap="none" normalizeH="0" baseline="0" smtClean="0">
                          <a:ln>
                            <a:noFill/>
                          </a:ln>
                          <a:solidFill>
                            <a:srgbClr val="000000"/>
                          </a:solidFill>
                          <a:effectLst/>
                          <a:latin typeface="Arial" charset="0"/>
                          <a:ea typeface="ＭＳ Ｐゴシック" pitchFamily="1" charset="-128"/>
                        </a:rPr>
                        <a:t>2014</a:t>
                      </a:r>
                    </a:p>
                  </a:txBody>
                  <a:tcPr marT="236376" horzOverflow="overflow">
                    <a:lnL>
                      <a:noFill/>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2400" b="0" i="0" u="none" strike="noStrike" cap="none" normalizeH="0" baseline="0" smtClean="0">
                          <a:ln>
                            <a:noFill/>
                          </a:ln>
                          <a:solidFill>
                            <a:srgbClr val="000000"/>
                          </a:solidFill>
                          <a:effectLst/>
                          <a:latin typeface="Arial" charset="0"/>
                          <a:ea typeface="ＭＳ Ｐゴシック" pitchFamily="1" charset="-128"/>
                        </a:rPr>
                        <a:t>-€ 34.000</a:t>
                      </a:r>
                    </a:p>
                  </a:txBody>
                  <a:tcPr marT="236376"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2400" b="0" i="0" u="none" strike="noStrike" cap="none" normalizeH="0" baseline="0" smtClean="0">
                          <a:ln>
                            <a:noFill/>
                          </a:ln>
                          <a:solidFill>
                            <a:srgbClr val="000000"/>
                          </a:solidFill>
                          <a:effectLst/>
                          <a:latin typeface="Arial" charset="0"/>
                          <a:ea typeface="ＭＳ Ｐゴシック" pitchFamily="1" charset="-128"/>
                        </a:rPr>
                        <a:t>€ 666.000</a:t>
                      </a:r>
                    </a:p>
                  </a:txBody>
                  <a:tcPr marT="236376" horzOverflow="overflow">
                    <a:lnL w="11520" cap="flat" cmpd="sng" algn="ctr">
                      <a:solidFill>
                        <a:srgbClr val="000000"/>
                      </a:solidFill>
                      <a:prstDash val="solid"/>
                      <a:round/>
                      <a:headEnd type="none" w="med" len="med"/>
                      <a:tailEnd type="none" w="med" len="med"/>
                    </a:lnL>
                    <a:lnR>
                      <a:noFill/>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r>
              <a:tr h="623888">
                <a:tc>
                  <a:txBody>
                    <a:bodyPr/>
                    <a:lstStyle/>
                    <a:p>
                      <a:pPr marL="0" marR="0" lvl="0" indent="0" algn="ctr"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2400" b="0" i="0" u="none" strike="noStrike" cap="none" normalizeH="0" baseline="0" smtClean="0">
                          <a:ln>
                            <a:noFill/>
                          </a:ln>
                          <a:solidFill>
                            <a:srgbClr val="000000"/>
                          </a:solidFill>
                          <a:effectLst/>
                          <a:latin typeface="Arial" charset="0"/>
                          <a:ea typeface="ＭＳ Ｐゴシック" pitchFamily="1" charset="-128"/>
                        </a:rPr>
                        <a:t>2015</a:t>
                      </a:r>
                    </a:p>
                  </a:txBody>
                  <a:tcPr marT="236376" horzOverflow="overflow">
                    <a:lnL>
                      <a:noFill/>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2400" b="0" i="0" u="none" strike="noStrike" cap="none" normalizeH="0" baseline="0" smtClean="0">
                          <a:ln>
                            <a:noFill/>
                          </a:ln>
                          <a:solidFill>
                            <a:srgbClr val="000000"/>
                          </a:solidFill>
                          <a:effectLst/>
                          <a:latin typeface="Arial" charset="0"/>
                          <a:ea typeface="ＭＳ Ｐゴシック" pitchFamily="1" charset="-128"/>
                        </a:rPr>
                        <a:t>-€ 55.000</a:t>
                      </a:r>
                    </a:p>
                  </a:txBody>
                  <a:tcPr marT="236376"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2400" b="0" i="0" u="none" strike="noStrike" cap="none" normalizeH="0" baseline="0" smtClean="0">
                          <a:ln>
                            <a:noFill/>
                          </a:ln>
                          <a:solidFill>
                            <a:srgbClr val="000000"/>
                          </a:solidFill>
                          <a:effectLst/>
                          <a:latin typeface="Arial" charset="0"/>
                          <a:ea typeface="ＭＳ Ｐゴシック" pitchFamily="1" charset="-128"/>
                        </a:rPr>
                        <a:t>€ 611.000</a:t>
                      </a:r>
                    </a:p>
                  </a:txBody>
                  <a:tcPr marT="236376" horzOverflow="overflow">
                    <a:lnL w="11520" cap="flat" cmpd="sng" algn="ctr">
                      <a:solidFill>
                        <a:srgbClr val="000000"/>
                      </a:solidFill>
                      <a:prstDash val="solid"/>
                      <a:round/>
                      <a:headEnd type="none" w="med" len="med"/>
                      <a:tailEnd type="none" w="med" len="med"/>
                    </a:lnL>
                    <a:lnR>
                      <a:noFill/>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r>
              <a:tr h="623888">
                <a:tc>
                  <a:txBody>
                    <a:bodyPr/>
                    <a:lstStyle/>
                    <a:p>
                      <a:pPr marL="0" marR="0" lvl="0" indent="0" algn="ctr"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2400" b="0" i="0" u="none" strike="noStrike" cap="none" normalizeH="0" baseline="0" smtClean="0">
                          <a:ln>
                            <a:noFill/>
                          </a:ln>
                          <a:solidFill>
                            <a:srgbClr val="000000"/>
                          </a:solidFill>
                          <a:effectLst/>
                          <a:latin typeface="Arial" charset="0"/>
                          <a:ea typeface="ＭＳ Ｐゴシック" pitchFamily="1" charset="-128"/>
                        </a:rPr>
                        <a:t>2016</a:t>
                      </a:r>
                    </a:p>
                  </a:txBody>
                  <a:tcPr marT="236376" horzOverflow="overflow">
                    <a:lnL>
                      <a:noFill/>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2400" b="0" i="0" u="none" strike="noStrike" cap="none" normalizeH="0" baseline="0" smtClean="0">
                          <a:ln>
                            <a:noFill/>
                          </a:ln>
                          <a:solidFill>
                            <a:srgbClr val="000000"/>
                          </a:solidFill>
                          <a:effectLst/>
                          <a:latin typeface="Arial" charset="0"/>
                          <a:ea typeface="ＭＳ Ｐゴシック" pitchFamily="1" charset="-128"/>
                        </a:rPr>
                        <a:t>-€ 70.000</a:t>
                      </a:r>
                    </a:p>
                  </a:txBody>
                  <a:tcPr marT="236376"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2400" b="0" i="0" u="none" strike="noStrike" cap="none" normalizeH="0" baseline="0" smtClean="0">
                          <a:ln>
                            <a:noFill/>
                          </a:ln>
                          <a:solidFill>
                            <a:srgbClr val="000000"/>
                          </a:solidFill>
                          <a:effectLst/>
                          <a:latin typeface="Arial" charset="0"/>
                          <a:ea typeface="ＭＳ Ｐゴシック" pitchFamily="1" charset="-128"/>
                        </a:rPr>
                        <a:t>€ 541.000</a:t>
                      </a:r>
                    </a:p>
                  </a:txBody>
                  <a:tcPr marT="236376" horzOverflow="overflow">
                    <a:lnL w="11520" cap="flat" cmpd="sng" algn="ctr">
                      <a:solidFill>
                        <a:srgbClr val="000000"/>
                      </a:solidFill>
                      <a:prstDash val="solid"/>
                      <a:round/>
                      <a:headEnd type="none" w="med" len="med"/>
                      <a:tailEnd type="none" w="med" len="med"/>
                    </a:lnL>
                    <a:lnR>
                      <a:noFill/>
                    </a:lnR>
                    <a:lnT w="11520" cap="flat" cmpd="sng" algn="ctr">
                      <a:solidFill>
                        <a:srgbClr val="000000"/>
                      </a:solidFill>
                      <a:prstDash val="solid"/>
                      <a:round/>
                      <a:headEnd type="none" w="med" len="med"/>
                      <a:tailEnd type="none" w="med" len="med"/>
                    </a:lnT>
                    <a:lnB>
                      <a:noFill/>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pic>
        <p:nvPicPr>
          <p:cNvPr id="5121" name="Picture 1"/>
          <p:cNvPicPr>
            <a:picLocks noChangeAspect="1" noChangeArrowheads="1"/>
          </p:cNvPicPr>
          <p:nvPr/>
        </p:nvPicPr>
        <p:blipFill>
          <a:blip r:embed="rId4" cstate="print"/>
          <a:srcRect/>
          <a:stretch>
            <a:fillRect/>
          </a:stretch>
        </p:blipFill>
        <p:spPr bwMode="auto">
          <a:xfrm>
            <a:off x="0" y="0"/>
            <a:ext cx="9144000" cy="1670050"/>
          </a:xfrm>
          <a:prstGeom prst="rect">
            <a:avLst/>
          </a:prstGeom>
          <a:noFill/>
          <a:ln w="9525" cap="flat">
            <a:noFill/>
            <a:round/>
            <a:headEnd/>
            <a:tailEnd/>
          </a:ln>
          <a:effectLst/>
        </p:spPr>
      </p:pic>
      <p:sp>
        <p:nvSpPr>
          <p:cNvPr id="5122" name="Rectangle 2"/>
          <p:cNvSpPr>
            <a:spLocks noGrp="1" noChangeArrowheads="1"/>
          </p:cNvSpPr>
          <p:nvPr>
            <p:ph type="title"/>
          </p:nvPr>
        </p:nvSpPr>
        <p:spPr>
          <a:xfrm>
            <a:off x="685800" y="2130425"/>
            <a:ext cx="7772400" cy="1470025"/>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200" b="1"/>
              <a:t>De Toekomst van de PGT (*)</a:t>
            </a:r>
          </a:p>
        </p:txBody>
      </p:sp>
      <p:sp>
        <p:nvSpPr>
          <p:cNvPr id="5123" name="Rectangle 3"/>
          <p:cNvSpPr>
            <a:spLocks noGrp="1" noChangeArrowheads="1"/>
          </p:cNvSpPr>
          <p:nvPr>
            <p:ph type="subTitle" idx="4294967295"/>
          </p:nvPr>
        </p:nvSpPr>
        <p:spPr bwMode="auto">
          <a:xfrm>
            <a:off x="971550" y="3886200"/>
            <a:ext cx="7200900" cy="1752600"/>
          </a:xfrm>
          <a:prstGeom prst="rect">
            <a:avLst/>
          </a:prstGeom>
          <a:noFill/>
          <a:ln/>
        </p:spPr>
        <p:txBody>
          <a:bodyPr lIns="90000" tIns="45000" rIns="90000" bIns="45000"/>
          <a:lstStyle/>
          <a:p>
            <a:pPr marL="0" indent="0">
              <a:lnSpc>
                <a:spcPct val="100000"/>
              </a:lnSpc>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nl-NL" sz="4200" b="1"/>
              <a:t>Presentatie voor de beraadsavonden</a:t>
            </a:r>
          </a:p>
          <a:p>
            <a:pPr marL="0" indent="0">
              <a:lnSpc>
                <a:spcPct val="100000"/>
              </a:lnSpc>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nl-NL" sz="4200" b="1"/>
          </a:p>
          <a:p>
            <a:pPr marL="0" indent="0">
              <a:lnSpc>
                <a:spcPct val="100000"/>
              </a:lnSpc>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nl-NL" sz="1600" b="1"/>
              <a:t>(*) Wijken Noord en Zuid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3553" name="Rectangle 1"/>
          <p:cNvSpPr>
            <a:spLocks noGrp="1" noChangeArrowheads="1"/>
          </p:cNvSpPr>
          <p:nvPr>
            <p:ph type="title" idx="4294967295"/>
          </p:nvPr>
        </p:nvSpPr>
        <p:spPr>
          <a:xfrm>
            <a:off x="533400" y="260350"/>
            <a:ext cx="7772400" cy="1339850"/>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600" b="1"/>
              <a:t>Wat kan er niet en wat wel? (1/2)</a:t>
            </a:r>
          </a:p>
        </p:txBody>
      </p:sp>
      <p:sp>
        <p:nvSpPr>
          <p:cNvPr id="23554" name="Text Box 2"/>
          <p:cNvSpPr txBox="1">
            <a:spLocks noChangeArrowheads="1"/>
          </p:cNvSpPr>
          <p:nvPr/>
        </p:nvSpPr>
        <p:spPr bwMode="auto">
          <a:xfrm>
            <a:off x="533400" y="1339850"/>
            <a:ext cx="7772400" cy="4679950"/>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Bij het vertrek van Ds. Becker een nieuwe predikant (100%) aannemen.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Het contract met de jeugdwerker wordt niet verlengd en de kerkelijk werker</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wordt niet vervangen. Begrotingsoverschot /tekort (-):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000">
                <a:solidFill>
                  <a:srgbClr val="000000"/>
                </a:solidFill>
                <a:ea typeface="ＭＳ Ｐゴシック" pitchFamily="1" charset="-128"/>
              </a:rPr>
              <a:t>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De jeugdwerker in dienst nemen, geen nieuwe predikant maar wel</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een nieuwe kerkelijk werker. In 2019 wordt een kerkgebouw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gesloten Begrotingsoverschot/tekort (-):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p:txBody>
      </p:sp>
      <p:graphicFrame>
        <p:nvGraphicFramePr>
          <p:cNvPr id="23555" name="Group 3"/>
          <p:cNvGraphicFramePr>
            <a:graphicFrameLocks noGrp="1"/>
          </p:cNvGraphicFramePr>
          <p:nvPr/>
        </p:nvGraphicFramePr>
        <p:xfrm>
          <a:off x="684213" y="2679700"/>
          <a:ext cx="7085012" cy="1081792"/>
        </p:xfrm>
        <a:graphic>
          <a:graphicData uri="http://schemas.openxmlformats.org/drawingml/2006/table">
            <a:tbl>
              <a:tblPr/>
              <a:tblGrid>
                <a:gridCol w="708025"/>
                <a:gridCol w="708025"/>
                <a:gridCol w="708025"/>
                <a:gridCol w="708025"/>
                <a:gridCol w="708025"/>
                <a:gridCol w="709612"/>
                <a:gridCol w="708025"/>
                <a:gridCol w="708025"/>
                <a:gridCol w="708025"/>
                <a:gridCol w="711200"/>
              </a:tblGrid>
              <a:tr h="366713">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2016</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2017</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2018</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2019</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2020</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2021</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2022</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2023</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2024</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2025</a:t>
                      </a:r>
                    </a:p>
                  </a:txBody>
                  <a:tcPr marT="172584" horzOverflow="overflow">
                    <a:lnL w="11520" cap="flat" cmpd="sng" algn="ctr">
                      <a:solidFill>
                        <a:srgbClr val="000000"/>
                      </a:solidFill>
                      <a:prstDash val="solid"/>
                      <a:round/>
                      <a:headEnd type="none" w="med" len="med"/>
                      <a:tailEnd type="none" w="med" len="med"/>
                    </a:lnL>
                    <a:lnR>
                      <a:noFill/>
                    </a:lnR>
                    <a:lnT>
                      <a:noFill/>
                    </a:lnT>
                    <a:lnB w="11520" cap="flat" cmpd="sng" algn="ctr">
                      <a:solidFill>
                        <a:srgbClr val="000000"/>
                      </a:solidFill>
                      <a:prstDash val="solid"/>
                      <a:round/>
                      <a:headEnd type="none" w="med" len="med"/>
                      <a:tailEnd type="none" w="med" len="med"/>
                    </a:lnB>
                    <a:lnTlToBr>
                      <a:noFill/>
                    </a:lnTlToBr>
                    <a:lnBlToTr>
                      <a:noFill/>
                    </a:lnBlToTr>
                    <a:noFill/>
                  </a:tcPr>
                </a:tc>
              </a:tr>
              <a:tr h="298450">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-70353</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-28718</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-10629</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-7269</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-1577</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-10678</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-20269</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-29348</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-38922</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-47993</a:t>
                      </a:r>
                    </a:p>
                  </a:txBody>
                  <a:tcPr marT="141048" horzOverflow="overflow">
                    <a:lnL w="11520" cap="flat" cmpd="sng" algn="ctr">
                      <a:solidFill>
                        <a:srgbClr val="000000"/>
                      </a:solidFill>
                      <a:prstDash val="solid"/>
                      <a:round/>
                      <a:headEnd type="none" w="med" len="med"/>
                      <a:tailEnd type="none" w="med" len="med"/>
                    </a:lnL>
                    <a:lnR>
                      <a:noFill/>
                    </a:lnR>
                    <a:lnT w="11520" cap="flat" cmpd="sng" algn="ctr">
                      <a:solidFill>
                        <a:srgbClr val="000000"/>
                      </a:solidFill>
                      <a:prstDash val="solid"/>
                      <a:round/>
                      <a:headEnd type="none" w="med" len="med"/>
                      <a:tailEnd type="none" w="med" len="med"/>
                    </a:lnT>
                    <a:lnB>
                      <a:noFill/>
                    </a:lnB>
                    <a:lnTlToBr>
                      <a:noFill/>
                    </a:lnTlToBr>
                    <a:lnBlToTr>
                      <a:noFill/>
                    </a:lnBlToTr>
                    <a:noFill/>
                  </a:tcPr>
                </a:tc>
              </a:tr>
              <a:tr h="352425">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0000"/>
                    </a:solidFill>
                  </a:tcPr>
                </a:tc>
              </a:tr>
            </a:tbl>
          </a:graphicData>
        </a:graphic>
      </p:graphicFrame>
      <p:graphicFrame>
        <p:nvGraphicFramePr>
          <p:cNvPr id="23626" name="Group 74"/>
          <p:cNvGraphicFramePr>
            <a:graphicFrameLocks noGrp="1"/>
          </p:cNvGraphicFramePr>
          <p:nvPr/>
        </p:nvGraphicFramePr>
        <p:xfrm>
          <a:off x="684213" y="5157788"/>
          <a:ext cx="7085012" cy="1178298"/>
        </p:xfrm>
        <a:graphic>
          <a:graphicData uri="http://schemas.openxmlformats.org/drawingml/2006/table">
            <a:tbl>
              <a:tblPr/>
              <a:tblGrid>
                <a:gridCol w="708025"/>
                <a:gridCol w="708025"/>
                <a:gridCol w="708025"/>
                <a:gridCol w="708025"/>
                <a:gridCol w="708025"/>
                <a:gridCol w="709612"/>
                <a:gridCol w="708025"/>
                <a:gridCol w="708025"/>
                <a:gridCol w="708025"/>
                <a:gridCol w="711200"/>
              </a:tblGrid>
              <a:tr h="366713">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2016</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2017</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2018</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2019</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2020</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2021</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2022</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2023</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2024</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2025</a:t>
                      </a:r>
                    </a:p>
                  </a:txBody>
                  <a:tcPr marT="172584" horzOverflow="overflow">
                    <a:lnL w="11520" cap="flat" cmpd="sng" algn="ctr">
                      <a:solidFill>
                        <a:srgbClr val="000000"/>
                      </a:solidFill>
                      <a:prstDash val="solid"/>
                      <a:round/>
                      <a:headEnd type="none" w="med" len="med"/>
                      <a:tailEnd type="none" w="med" len="med"/>
                    </a:lnL>
                    <a:lnR>
                      <a:noFill/>
                    </a:lnR>
                    <a:lnT>
                      <a:noFill/>
                    </a:lnT>
                    <a:lnB w="11520" cap="flat" cmpd="sng" algn="ctr">
                      <a:solidFill>
                        <a:srgbClr val="000000"/>
                      </a:solidFill>
                      <a:prstDash val="solid"/>
                      <a:round/>
                      <a:headEnd type="none" w="med" len="med"/>
                      <a:tailEnd type="none" w="med" len="med"/>
                    </a:lnB>
                    <a:lnTlToBr>
                      <a:noFill/>
                    </a:lnTlToBr>
                    <a:lnBlToTr>
                      <a:noFill/>
                    </a:lnBlToTr>
                    <a:noFill/>
                  </a:tcPr>
                </a:tc>
              </a:tr>
              <a:tr h="347663">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-70353</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-12967</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-4294</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18887</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10016</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899</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-8698</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-17777</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-27340</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-36391</a:t>
                      </a:r>
                    </a:p>
                  </a:txBody>
                  <a:tcPr marT="141048" horzOverflow="overflow">
                    <a:lnL w="11520" cap="flat" cmpd="sng" algn="ctr">
                      <a:solidFill>
                        <a:srgbClr val="000000"/>
                      </a:solidFill>
                      <a:prstDash val="solid"/>
                      <a:round/>
                      <a:headEnd type="none" w="med" len="med"/>
                      <a:tailEnd type="none" w="med" len="med"/>
                    </a:lnL>
                    <a:lnR>
                      <a:noFill/>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r>
              <a:tr h="427038">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a:noFill/>
                    </a:lnR>
                    <a:lnT w="11520" cap="flat" cmpd="sng" algn="ctr">
                      <a:solidFill>
                        <a:srgbClr val="000000"/>
                      </a:solidFill>
                      <a:prstDash val="solid"/>
                      <a:round/>
                      <a:headEnd type="none" w="med" len="med"/>
                      <a:tailEnd type="none" w="med" len="med"/>
                    </a:lnT>
                    <a:lnB>
                      <a:noFill/>
                    </a:lnB>
                    <a:lnTlToBr>
                      <a:noFill/>
                    </a:lnTlToBr>
                    <a:lnBlToTr>
                      <a:noFill/>
                    </a:lnBlToTr>
                    <a:solidFill>
                      <a:srgbClr val="FF000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4577" name="Rectangle 1"/>
          <p:cNvSpPr>
            <a:spLocks noGrp="1" noChangeArrowheads="1"/>
          </p:cNvSpPr>
          <p:nvPr>
            <p:ph type="title" idx="4294967295"/>
          </p:nvPr>
        </p:nvSpPr>
        <p:spPr>
          <a:xfrm>
            <a:off x="533400" y="260350"/>
            <a:ext cx="7772400" cy="1339850"/>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600" b="1"/>
              <a:t>Wat kan er niet en wat wel? (2/2)</a:t>
            </a:r>
          </a:p>
        </p:txBody>
      </p:sp>
      <p:sp>
        <p:nvSpPr>
          <p:cNvPr id="24578" name="Text Box 2"/>
          <p:cNvSpPr txBox="1">
            <a:spLocks noChangeArrowheads="1"/>
          </p:cNvSpPr>
          <p:nvPr/>
        </p:nvSpPr>
        <p:spPr bwMode="auto">
          <a:xfrm>
            <a:off x="533400" y="1339850"/>
            <a:ext cx="7772400" cy="4679950"/>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Bij het vertrek van Ds. Becker en nieuwe predikant (50%) aannemen. De</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jeugdwerker wordt in dienst genomen. De kerkelijk werker wordt niet</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vervangen. In 2019 wordt een kerkgebouw gesloten.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Begrotingsoverschot /tekort (-):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000">
                <a:solidFill>
                  <a:srgbClr val="000000"/>
                </a:solidFill>
                <a:ea typeface="ＭＳ Ｐゴシック" pitchFamily="1" charset="-128"/>
              </a:rPr>
              <a:t>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Alleen een nieuwe kerkelijk werker in dienst nemen, 100% ipv nu 89%. In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2019 wordt een kerkgebouw gesloten Begrotingsoverschot/tekort (-):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p:txBody>
      </p:sp>
      <p:graphicFrame>
        <p:nvGraphicFramePr>
          <p:cNvPr id="24579" name="Group 3"/>
          <p:cNvGraphicFramePr>
            <a:graphicFrameLocks noGrp="1"/>
          </p:cNvGraphicFramePr>
          <p:nvPr/>
        </p:nvGraphicFramePr>
        <p:xfrm>
          <a:off x="539750" y="2881313"/>
          <a:ext cx="7085013" cy="1081792"/>
        </p:xfrm>
        <a:graphic>
          <a:graphicData uri="http://schemas.openxmlformats.org/drawingml/2006/table">
            <a:tbl>
              <a:tblPr/>
              <a:tblGrid>
                <a:gridCol w="708025"/>
                <a:gridCol w="708025"/>
                <a:gridCol w="708025"/>
                <a:gridCol w="708025"/>
                <a:gridCol w="708025"/>
                <a:gridCol w="709613"/>
                <a:gridCol w="708025"/>
                <a:gridCol w="708025"/>
                <a:gridCol w="708025"/>
                <a:gridCol w="711200"/>
              </a:tblGrid>
              <a:tr h="366713">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2016</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2017</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2018</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2019</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2020</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2021</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2022</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2023</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2024</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2025</a:t>
                      </a:r>
                    </a:p>
                  </a:txBody>
                  <a:tcPr marT="172584" horzOverflow="overflow">
                    <a:lnL w="11520" cap="flat" cmpd="sng" algn="ctr">
                      <a:solidFill>
                        <a:srgbClr val="000000"/>
                      </a:solidFill>
                      <a:prstDash val="solid"/>
                      <a:round/>
                      <a:headEnd type="none" w="med" len="med"/>
                      <a:tailEnd type="none" w="med" len="med"/>
                    </a:lnL>
                    <a:lnR>
                      <a:noFill/>
                    </a:lnR>
                    <a:lnT>
                      <a:noFill/>
                    </a:lnT>
                    <a:lnB w="11520" cap="flat" cmpd="sng" algn="ctr">
                      <a:solidFill>
                        <a:srgbClr val="000000"/>
                      </a:solidFill>
                      <a:prstDash val="solid"/>
                      <a:round/>
                      <a:headEnd type="none" w="med" len="med"/>
                      <a:tailEnd type="none" w="med" len="med"/>
                    </a:lnB>
                    <a:lnTlToBr>
                      <a:noFill/>
                    </a:lnTlToBr>
                    <a:lnBlToTr>
                      <a:noFill/>
                    </a:lnBlToTr>
                    <a:noFill/>
                  </a:tcPr>
                </a:tc>
              </a:tr>
              <a:tr h="298450">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-70353</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-30467</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-14283</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38012</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29428</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20602</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11301</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2522</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-6737</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-15479</a:t>
                      </a:r>
                    </a:p>
                  </a:txBody>
                  <a:tcPr marT="141048" horzOverflow="overflow">
                    <a:lnL w="11520" cap="flat" cmpd="sng" algn="ctr">
                      <a:solidFill>
                        <a:srgbClr val="000000"/>
                      </a:solidFill>
                      <a:prstDash val="solid"/>
                      <a:round/>
                      <a:headEnd type="none" w="med" len="med"/>
                      <a:tailEnd type="none" w="med" len="med"/>
                    </a:lnL>
                    <a:lnR>
                      <a:noFill/>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r>
              <a:tr h="352425">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a:noFill/>
                    </a:lnR>
                    <a:lnT w="11520" cap="flat" cmpd="sng" algn="ctr">
                      <a:solidFill>
                        <a:srgbClr val="000000"/>
                      </a:solidFill>
                      <a:prstDash val="solid"/>
                      <a:round/>
                      <a:headEnd type="none" w="med" len="med"/>
                      <a:tailEnd type="none" w="med" len="med"/>
                    </a:lnT>
                    <a:lnB>
                      <a:noFill/>
                    </a:lnB>
                    <a:lnTlToBr>
                      <a:noFill/>
                    </a:lnTlToBr>
                    <a:lnBlToTr>
                      <a:noFill/>
                    </a:lnBlToTr>
                    <a:solidFill>
                      <a:srgbClr val="FF0000"/>
                    </a:solidFill>
                  </a:tcPr>
                </a:tc>
              </a:tr>
            </a:tbl>
          </a:graphicData>
        </a:graphic>
      </p:graphicFrame>
      <p:graphicFrame>
        <p:nvGraphicFramePr>
          <p:cNvPr id="24660" name="Group 84"/>
          <p:cNvGraphicFramePr>
            <a:graphicFrameLocks noGrp="1"/>
          </p:cNvGraphicFramePr>
          <p:nvPr/>
        </p:nvGraphicFramePr>
        <p:xfrm>
          <a:off x="539750" y="5229225"/>
          <a:ext cx="7085013" cy="1118305"/>
        </p:xfrm>
        <a:graphic>
          <a:graphicData uri="http://schemas.openxmlformats.org/drawingml/2006/table">
            <a:tbl>
              <a:tblPr/>
              <a:tblGrid>
                <a:gridCol w="708025"/>
                <a:gridCol w="708025"/>
                <a:gridCol w="708025"/>
                <a:gridCol w="708025"/>
                <a:gridCol w="708025"/>
                <a:gridCol w="709613"/>
                <a:gridCol w="708025"/>
                <a:gridCol w="708025"/>
                <a:gridCol w="708025"/>
                <a:gridCol w="711200"/>
              </a:tblGrid>
              <a:tr h="366713">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2016</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2017</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2018</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2019</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2020</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2021</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2022</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2023</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2024</a:t>
                      </a:r>
                    </a:p>
                  </a:txBody>
                  <a:tcPr marT="172584"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a:noFill/>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600" b="0" i="0" u="none" strike="noStrike" cap="none" normalizeH="0" baseline="0" smtClean="0">
                          <a:ln>
                            <a:noFill/>
                          </a:ln>
                          <a:solidFill>
                            <a:srgbClr val="000000"/>
                          </a:solidFill>
                          <a:effectLst/>
                          <a:latin typeface="Arial" charset="0"/>
                          <a:ea typeface="ＭＳ Ｐゴシック" pitchFamily="1" charset="-128"/>
                        </a:rPr>
                        <a:t>2025</a:t>
                      </a:r>
                    </a:p>
                  </a:txBody>
                  <a:tcPr marT="172584" horzOverflow="overflow">
                    <a:lnL w="11520" cap="flat" cmpd="sng" algn="ctr">
                      <a:solidFill>
                        <a:srgbClr val="000000"/>
                      </a:solidFill>
                      <a:prstDash val="solid"/>
                      <a:round/>
                      <a:headEnd type="none" w="med" len="med"/>
                      <a:tailEnd type="none" w="med" len="med"/>
                    </a:lnL>
                    <a:lnR>
                      <a:noFill/>
                    </a:lnR>
                    <a:lnT>
                      <a:noFill/>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r>
              <a:tr h="298450">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-70353</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23573</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30135</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50252</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41851</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33211</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24099</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15512</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6448</a:t>
                      </a: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nl-NL" sz="1200" b="0" i="0" u="none" strike="noStrike" cap="none" normalizeH="0" baseline="0" smtClean="0">
                          <a:ln>
                            <a:noFill/>
                          </a:ln>
                          <a:solidFill>
                            <a:srgbClr val="000000"/>
                          </a:solidFill>
                          <a:effectLst/>
                          <a:latin typeface="Arial" charset="0"/>
                          <a:ea typeface="ＭＳ Ｐゴシック" pitchFamily="1" charset="-128"/>
                        </a:rPr>
                        <a:t>-2096</a:t>
                      </a:r>
                    </a:p>
                  </a:txBody>
                  <a:tcPr marT="141048" horzOverflow="overflow">
                    <a:lnL w="11520" cap="flat" cmpd="sng" algn="ctr">
                      <a:solidFill>
                        <a:srgbClr val="000000"/>
                      </a:solidFill>
                      <a:prstDash val="solid"/>
                      <a:round/>
                      <a:headEnd type="none" w="med" len="med"/>
                      <a:tailEnd type="none" w="med" len="med"/>
                    </a:lnL>
                    <a:lnR>
                      <a:noFill/>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FF"/>
                    </a:solidFill>
                  </a:tcPr>
                </a:tc>
              </a:tr>
              <a:tr h="388938">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FF000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a:noFill/>
                    </a:lnB>
                    <a:lnTlToBr>
                      <a:noFill/>
                    </a:lnTlToBr>
                    <a:lnBlToTr>
                      <a:noFill/>
                    </a:lnBlToTr>
                    <a:solidFill>
                      <a:srgbClr val="92D050"/>
                    </a:solidFill>
                  </a:tcPr>
                </a:tc>
                <a:tc>
                  <a:txBody>
                    <a:bodyPr/>
                    <a:lstStyle/>
                    <a:p>
                      <a:pPr marL="0" marR="0" lvl="0" indent="0" algn="l" defTabSz="449263" rtl="0" eaLnBrk="1" fontAlgn="base" latinLnBrk="0" hangingPunct="1">
                        <a:lnSpc>
                          <a:spcPct val="76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nl-NL" sz="1200" b="1" i="0" u="none" strike="noStrike" cap="none" normalizeH="0" baseline="0" smtClean="0">
                        <a:ln>
                          <a:noFill/>
                        </a:ln>
                        <a:solidFill>
                          <a:srgbClr val="000000"/>
                        </a:solidFill>
                        <a:effectLst/>
                        <a:latin typeface="Arial" charset="0"/>
                        <a:ea typeface="ＭＳ Ｐゴシック" pitchFamily="1" charset="-128"/>
                      </a:endParaRPr>
                    </a:p>
                  </a:txBody>
                  <a:tcPr marT="141048" horzOverflow="overflow">
                    <a:lnL w="11520" cap="flat" cmpd="sng" algn="ctr">
                      <a:solidFill>
                        <a:srgbClr val="000000"/>
                      </a:solidFill>
                      <a:prstDash val="solid"/>
                      <a:round/>
                      <a:headEnd type="none" w="med" len="med"/>
                      <a:tailEnd type="none" w="med" len="med"/>
                    </a:lnL>
                    <a:lnR>
                      <a:noFill/>
                    </a:lnR>
                    <a:lnT w="11520" cap="flat" cmpd="sng" algn="ctr">
                      <a:solidFill>
                        <a:srgbClr val="000000"/>
                      </a:solidFill>
                      <a:prstDash val="solid"/>
                      <a:round/>
                      <a:headEnd type="none" w="med" len="med"/>
                      <a:tailEnd type="none" w="med" len="med"/>
                    </a:lnT>
                    <a:lnB>
                      <a:noFill/>
                    </a:lnB>
                    <a:lnTlToBr>
                      <a:noFill/>
                    </a:lnTlToBr>
                    <a:lnBlToTr>
                      <a:noFill/>
                    </a:lnBlToTr>
                    <a:solidFill>
                      <a:srgbClr val="FF0000"/>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5601" name="Rectangle 1"/>
          <p:cNvSpPr>
            <a:spLocks noGrp="1" noChangeArrowheads="1"/>
          </p:cNvSpPr>
          <p:nvPr>
            <p:ph type="title" idx="4294967295"/>
          </p:nvPr>
        </p:nvSpPr>
        <p:spPr>
          <a:xfrm>
            <a:off x="533400" y="457200"/>
            <a:ext cx="7772400" cy="739775"/>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800" b="1"/>
              <a:t>Verder kijken na 2017-2020 (1/2)</a:t>
            </a:r>
          </a:p>
        </p:txBody>
      </p:sp>
      <p:sp>
        <p:nvSpPr>
          <p:cNvPr id="25602" name="Text Box 2"/>
          <p:cNvSpPr txBox="1">
            <a:spLocks noChangeArrowheads="1"/>
          </p:cNvSpPr>
          <p:nvPr/>
        </p:nvSpPr>
        <p:spPr bwMode="auto">
          <a:xfrm>
            <a:off x="533400" y="1676400"/>
            <a:ext cx="7772400" cy="4114800"/>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De huidige ontwikkelingen stoppen niet zomaar:</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Het percentage ledenverlies van de PGT is groter dan dat van de landelijke PKN</a:t>
            </a: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Landelijk daalt de opbrengst van Kerkbalans gestaag maar bij de PGT niet of nauwelijks. Dat blijft niet zo, veel ouderen zijn zeer goede gevers maar in de volgende generaties zijn dat veel minder.</a:t>
            </a: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Landelijk moeten we accepteren dat er “witte vlekken” ontstaan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6625" name="Rectangle 1"/>
          <p:cNvSpPr>
            <a:spLocks noGrp="1" noChangeArrowheads="1"/>
          </p:cNvSpPr>
          <p:nvPr>
            <p:ph type="title" idx="4294967295"/>
          </p:nvPr>
        </p:nvSpPr>
        <p:spPr>
          <a:xfrm>
            <a:off x="533400" y="457200"/>
            <a:ext cx="7772400" cy="739775"/>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800" b="1"/>
              <a:t>Verder kijken na 2017-2020 (2/2)</a:t>
            </a:r>
          </a:p>
        </p:txBody>
      </p:sp>
      <p:sp>
        <p:nvSpPr>
          <p:cNvPr id="26626" name="Text Box 2"/>
          <p:cNvSpPr txBox="1">
            <a:spLocks noChangeArrowheads="1"/>
          </p:cNvSpPr>
          <p:nvPr/>
        </p:nvSpPr>
        <p:spPr bwMode="auto">
          <a:xfrm>
            <a:off x="533400" y="1676400"/>
            <a:ext cx="7772400" cy="4114800"/>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Het doel moet niet alleen zijn om tussen nu en 2018</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onze personele bezetting te reduceren en eventueel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een kerkgebouw te sluiten.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Het doel is om een levensvatbare gemeente met een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kerkgebouw over te houden.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7649" name="Rectangle 1"/>
          <p:cNvSpPr>
            <a:spLocks noGrp="1" noChangeArrowheads="1"/>
          </p:cNvSpPr>
          <p:nvPr>
            <p:ph type="title" idx="4294967295"/>
          </p:nvPr>
        </p:nvSpPr>
        <p:spPr>
          <a:xfrm>
            <a:off x="533400" y="457200"/>
            <a:ext cx="7769225" cy="1139825"/>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800" b="1"/>
              <a:t>Scenarios (richting bepalend)</a:t>
            </a:r>
          </a:p>
        </p:txBody>
      </p:sp>
      <p:sp>
        <p:nvSpPr>
          <p:cNvPr id="27650" name="Text Box 2"/>
          <p:cNvSpPr txBox="1">
            <a:spLocks noChangeArrowheads="1"/>
          </p:cNvSpPr>
          <p:nvPr/>
        </p:nvSpPr>
        <p:spPr bwMode="auto">
          <a:xfrm>
            <a:off x="481013" y="1460500"/>
            <a:ext cx="8307387" cy="4624388"/>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Vervanging van: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1) predikant (100%), jeugdwerker niet, kerkelijk werker niet.</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	Geen kerkgebouw gesloten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2) predikant niet, jeugdwerker wel, kerkelijk werker wel.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	2019 één kerkgebouw gesloten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3) predikant (50%), jeugdwerker wel, kerkelijk werker niet.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	2019 één kerkgebouw gesloten.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4) predikant niet, jeugdwerker niet, kerkelijk werker wel (100% ipv nu 89%).</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	2019 één kerkgebouw gesloten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8673" name="Rectangle 1"/>
          <p:cNvSpPr>
            <a:spLocks noGrp="1" noChangeArrowheads="1"/>
          </p:cNvSpPr>
          <p:nvPr>
            <p:ph type="title" idx="4294967295"/>
          </p:nvPr>
        </p:nvSpPr>
        <p:spPr>
          <a:xfrm>
            <a:off x="533400" y="457200"/>
            <a:ext cx="7772400" cy="1143000"/>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200" b="1"/>
              <a:t>einde</a:t>
            </a:r>
          </a:p>
        </p:txBody>
      </p:sp>
      <p:sp>
        <p:nvSpPr>
          <p:cNvPr id="28674" name="Text Box 2"/>
          <p:cNvSpPr txBox="1">
            <a:spLocks noChangeArrowheads="1"/>
          </p:cNvSpPr>
          <p:nvPr/>
        </p:nvSpPr>
        <p:spPr bwMode="auto">
          <a:xfrm>
            <a:off x="533400" y="1676400"/>
            <a:ext cx="7772400" cy="4114800"/>
          </a:xfrm>
          <a:prstGeom prst="rect">
            <a:avLst/>
          </a:prstGeom>
          <a:noFill/>
          <a:ln w="9525" cap="flat">
            <a:noFill/>
            <a:round/>
            <a:headEnd/>
            <a:tailEnd/>
          </a:ln>
          <a:effectLst/>
        </p:spPr>
        <p:txBody>
          <a:bodyPr wrap="none" anchor="ctr"/>
          <a:lstStyle/>
          <a:p>
            <a:endParaRPr lang="nl-NL"/>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9697" name="Rectangle 1"/>
          <p:cNvSpPr>
            <a:spLocks noGrp="1" noChangeArrowheads="1"/>
          </p:cNvSpPr>
          <p:nvPr>
            <p:ph type="title" idx="4294967295"/>
          </p:nvPr>
        </p:nvSpPr>
        <p:spPr>
          <a:xfrm>
            <a:off x="533400" y="457200"/>
            <a:ext cx="7772400" cy="1143000"/>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200" b="1"/>
              <a:t>Sluiting</a:t>
            </a:r>
          </a:p>
        </p:txBody>
      </p:sp>
      <p:sp>
        <p:nvSpPr>
          <p:cNvPr id="29698" name="Text Box 2"/>
          <p:cNvSpPr txBox="1">
            <a:spLocks noChangeArrowheads="1"/>
          </p:cNvSpPr>
          <p:nvPr/>
        </p:nvSpPr>
        <p:spPr bwMode="auto">
          <a:xfrm>
            <a:off x="533400" y="1676400"/>
            <a:ext cx="7772400" cy="4114800"/>
          </a:xfrm>
          <a:prstGeom prst="rect">
            <a:avLst/>
          </a:prstGeom>
          <a:noFill/>
          <a:ln w="9525" cap="flat">
            <a:noFill/>
            <a:round/>
            <a:headEnd/>
            <a:tailEnd/>
          </a:ln>
          <a:effectLst/>
        </p:spPr>
        <p:txBody>
          <a:bodyPr wrap="none" anchor="ctr"/>
          <a:lstStyle/>
          <a:p>
            <a:endParaRPr lang="nl-NL"/>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pic>
        <p:nvPicPr>
          <p:cNvPr id="30721" name="Picture 1"/>
          <p:cNvPicPr>
            <a:picLocks noChangeAspect="1" noChangeArrowheads="1"/>
          </p:cNvPicPr>
          <p:nvPr/>
        </p:nvPicPr>
        <p:blipFill>
          <a:blip r:embed="rId4" cstate="print"/>
          <a:srcRect/>
          <a:stretch>
            <a:fillRect/>
          </a:stretch>
        </p:blipFill>
        <p:spPr bwMode="auto">
          <a:xfrm>
            <a:off x="0" y="0"/>
            <a:ext cx="9144000" cy="6858000"/>
          </a:xfrm>
          <a:prstGeom prst="rect">
            <a:avLst/>
          </a:prstGeom>
          <a:noFill/>
          <a:ln w="9525" cap="flat">
            <a:noFill/>
            <a:round/>
            <a:headEnd/>
            <a:tailEnd/>
          </a:ln>
          <a:effectLst/>
        </p:spPr>
      </p:pic>
      <p:sp>
        <p:nvSpPr>
          <p:cNvPr id="30722" name="Rectangle 2"/>
          <p:cNvSpPr>
            <a:spLocks noGrp="1" noChangeArrowheads="1"/>
          </p:cNvSpPr>
          <p:nvPr>
            <p:ph type="title" idx="4294967295"/>
          </p:nvPr>
        </p:nvSpPr>
        <p:spPr>
          <a:xfrm>
            <a:off x="468313" y="3175"/>
            <a:ext cx="7772400" cy="1143000"/>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200" b="1"/>
              <a:t>Lied 280: 1, 2, 6 en 7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pic>
        <p:nvPicPr>
          <p:cNvPr id="31745" name="Picture 1"/>
          <p:cNvPicPr>
            <a:picLocks noChangeAspect="1" noChangeArrowheads="1"/>
          </p:cNvPicPr>
          <p:nvPr/>
        </p:nvPicPr>
        <p:blipFill>
          <a:blip r:embed="rId4" cstate="print"/>
          <a:srcRect/>
          <a:stretch>
            <a:fillRect/>
          </a:stretch>
        </p:blipFill>
        <p:spPr bwMode="auto">
          <a:xfrm>
            <a:off x="0" y="0"/>
            <a:ext cx="9144000" cy="6858000"/>
          </a:xfrm>
          <a:prstGeom prst="rect">
            <a:avLst/>
          </a:prstGeom>
          <a:noFill/>
          <a:ln w="9525" cap="flat">
            <a:noFill/>
            <a:round/>
            <a:headEnd/>
            <a:tailEnd/>
          </a:ln>
          <a:effectLst/>
        </p:spPr>
      </p:pic>
      <p:sp>
        <p:nvSpPr>
          <p:cNvPr id="31746" name="Rectangle 2"/>
          <p:cNvSpPr>
            <a:spLocks noGrp="1" noChangeArrowheads="1"/>
          </p:cNvSpPr>
          <p:nvPr>
            <p:ph type="title" idx="4294967295"/>
          </p:nvPr>
        </p:nvSpPr>
        <p:spPr>
          <a:xfrm>
            <a:off x="468313" y="3175"/>
            <a:ext cx="7772400" cy="1143000"/>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200" b="1"/>
              <a:t>Lied 280: 1, 2, 6 en 7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pic>
        <p:nvPicPr>
          <p:cNvPr id="32769" name="Picture 1"/>
          <p:cNvPicPr>
            <a:picLocks noChangeAspect="1" noChangeArrowheads="1"/>
          </p:cNvPicPr>
          <p:nvPr/>
        </p:nvPicPr>
        <p:blipFill>
          <a:blip r:embed="rId4" cstate="print"/>
          <a:srcRect/>
          <a:stretch>
            <a:fillRect/>
          </a:stretch>
        </p:blipFill>
        <p:spPr bwMode="auto">
          <a:xfrm>
            <a:off x="0" y="0"/>
            <a:ext cx="9144000" cy="6858000"/>
          </a:xfrm>
          <a:prstGeom prst="rect">
            <a:avLst/>
          </a:prstGeom>
          <a:noFill/>
          <a:ln w="9525" cap="flat">
            <a:noFill/>
            <a:round/>
            <a:headEnd/>
            <a:tailEnd/>
          </a:ln>
          <a:effectLst/>
        </p:spPr>
      </p:pic>
      <p:sp>
        <p:nvSpPr>
          <p:cNvPr id="32770" name="Rectangle 2"/>
          <p:cNvSpPr>
            <a:spLocks noGrp="1" noChangeArrowheads="1"/>
          </p:cNvSpPr>
          <p:nvPr>
            <p:ph type="title" idx="4294967295"/>
          </p:nvPr>
        </p:nvSpPr>
        <p:spPr>
          <a:xfrm>
            <a:off x="468313" y="3175"/>
            <a:ext cx="7772400" cy="1143000"/>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200" b="1"/>
              <a:t>Lied 280: 1, 2, 6 en 7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765175"/>
            <a:ext cx="7772400" cy="1944688"/>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200" b="1"/>
              <a:t>Als u later nog iets te binnen schiet of wilt vragen:</a:t>
            </a:r>
          </a:p>
        </p:txBody>
      </p:sp>
      <p:sp>
        <p:nvSpPr>
          <p:cNvPr id="6146" name="Rectangle 2"/>
          <p:cNvSpPr>
            <a:spLocks noGrp="1" noChangeArrowheads="1"/>
          </p:cNvSpPr>
          <p:nvPr>
            <p:ph type="subTitle" idx="4294967295"/>
          </p:nvPr>
        </p:nvSpPr>
        <p:spPr bwMode="auto">
          <a:xfrm>
            <a:off x="1371600" y="2636838"/>
            <a:ext cx="6400800" cy="3001962"/>
          </a:xfrm>
          <a:prstGeom prst="rect">
            <a:avLst/>
          </a:prstGeom>
          <a:noFill/>
          <a:ln/>
        </p:spPr>
        <p:txBody>
          <a:bodyPr lIns="90000" tIns="45000" rIns="90000" bIns="45000"/>
          <a:lstStyle/>
          <a:p>
            <a:pPr marL="0" indent="0">
              <a:lnSpc>
                <a:spcPct val="100000"/>
              </a:lnSpc>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nl-NL" sz="4200" b="1">
                <a:solidFill>
                  <a:srgbClr val="CCCCFF"/>
                </a:solidFill>
                <a:hlinkClick r:id="rId4"/>
              </a:rPr>
              <a:t>toekomstpgt@gmail.com</a:t>
            </a:r>
          </a:p>
          <a:p>
            <a:pPr marL="0" indent="0">
              <a:lnSpc>
                <a:spcPct val="100000"/>
              </a:lnSpc>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nl-NL" sz="4200" b="1"/>
          </a:p>
          <a:p>
            <a:pPr marL="0" indent="0">
              <a:lnSpc>
                <a:spcPct val="100000"/>
              </a:lnSpc>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nl-NL" sz="4200" b="1"/>
              <a:t>Presentaties, notulen etc. op de PGT website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pic>
        <p:nvPicPr>
          <p:cNvPr id="33793" name="Picture 1"/>
          <p:cNvPicPr>
            <a:picLocks noChangeAspect="1" noChangeArrowheads="1"/>
          </p:cNvPicPr>
          <p:nvPr/>
        </p:nvPicPr>
        <p:blipFill>
          <a:blip r:embed="rId4" cstate="print"/>
          <a:srcRect/>
          <a:stretch>
            <a:fillRect/>
          </a:stretch>
        </p:blipFill>
        <p:spPr bwMode="auto">
          <a:xfrm>
            <a:off x="0" y="0"/>
            <a:ext cx="9144000" cy="6858000"/>
          </a:xfrm>
          <a:prstGeom prst="rect">
            <a:avLst/>
          </a:prstGeom>
          <a:noFill/>
          <a:ln w="9525" cap="flat">
            <a:noFill/>
            <a:round/>
            <a:headEnd/>
            <a:tailEnd/>
          </a:ln>
          <a:effectLst/>
        </p:spPr>
      </p:pic>
      <p:sp>
        <p:nvSpPr>
          <p:cNvPr id="33794" name="Rectangle 2"/>
          <p:cNvSpPr>
            <a:spLocks noGrp="1" noChangeArrowheads="1"/>
          </p:cNvSpPr>
          <p:nvPr>
            <p:ph type="title" idx="4294967295"/>
          </p:nvPr>
        </p:nvSpPr>
        <p:spPr>
          <a:xfrm>
            <a:off x="468313" y="3175"/>
            <a:ext cx="7772400" cy="1143000"/>
          </a:xfrm>
          <a:ln/>
        </p:spPr>
        <p:txBody>
          <a:bodyPr/>
          <a:lstStyle/>
          <a:p>
            <a:pP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200" b="1"/>
              <a:t>Lied 280: 1, 2, 6 en 7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7169" name="Rectangle 1"/>
          <p:cNvSpPr>
            <a:spLocks noGrp="1" noChangeArrowheads="1"/>
          </p:cNvSpPr>
          <p:nvPr>
            <p:ph type="title" idx="4294967295"/>
          </p:nvPr>
        </p:nvSpPr>
        <p:spPr>
          <a:xfrm>
            <a:off x="533400" y="457200"/>
            <a:ext cx="7772400" cy="1143000"/>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200" b="1"/>
              <a:t>Wat vooraf ging</a:t>
            </a:r>
          </a:p>
        </p:txBody>
      </p:sp>
      <p:sp>
        <p:nvSpPr>
          <p:cNvPr id="7170" name="Text Box 2"/>
          <p:cNvSpPr txBox="1">
            <a:spLocks noChangeArrowheads="1"/>
          </p:cNvSpPr>
          <p:nvPr/>
        </p:nvSpPr>
        <p:spPr bwMode="auto">
          <a:xfrm>
            <a:off x="533400" y="1676400"/>
            <a:ext cx="7772400" cy="4114800"/>
          </a:xfrm>
          <a:prstGeom prst="rect">
            <a:avLst/>
          </a:prstGeom>
          <a:noFill/>
          <a:ln w="9525" cap="flat">
            <a:noFill/>
            <a:round/>
            <a:headEnd/>
            <a:tailEnd/>
          </a:ln>
          <a:effectLst/>
        </p:spPr>
        <p:txBody>
          <a:bodyPr lIns="90000" tIns="45000" rIns="90000" bIns="45000"/>
          <a:lstStyle/>
          <a:p>
            <a:pPr marL="769938" indent="-661988">
              <a:lnSpc>
                <a:spcPct val="100000"/>
              </a:lnSpc>
              <a:spcBef>
                <a:spcPts val="638"/>
              </a:spcBef>
              <a:buSzPct val="45000"/>
              <a:buFont typeface="Wingdings" charset="2"/>
              <a:buChar char=""/>
              <a:tabLst>
                <a:tab pos="769938" algn="l"/>
                <a:tab pos="1217613" algn="l"/>
                <a:tab pos="1666875" algn="l"/>
                <a:tab pos="2116138" algn="l"/>
                <a:tab pos="2565400" algn="l"/>
                <a:tab pos="3014663" algn="l"/>
                <a:tab pos="3463925" algn="l"/>
                <a:tab pos="3913188" algn="l"/>
                <a:tab pos="4362450" algn="l"/>
                <a:tab pos="4811713" algn="l"/>
                <a:tab pos="5260975" algn="l"/>
                <a:tab pos="5710238" algn="l"/>
                <a:tab pos="6159500" algn="l"/>
                <a:tab pos="6608763" algn="l"/>
                <a:tab pos="7058025" algn="l"/>
                <a:tab pos="7507288" algn="l"/>
                <a:tab pos="7956550" algn="l"/>
                <a:tab pos="8405813" algn="l"/>
                <a:tab pos="8855075" algn="l"/>
                <a:tab pos="9304338" algn="l"/>
                <a:tab pos="9753600" algn="l"/>
              </a:tabLst>
            </a:pPr>
            <a:r>
              <a:rPr lang="en-US" sz="2400">
                <a:solidFill>
                  <a:srgbClr val="000000"/>
                </a:solidFill>
                <a:ea typeface="ＭＳ Ｐゴシック" pitchFamily="1" charset="-128"/>
              </a:rPr>
              <a:t>Rapport commissie Toekomst mei 2015</a:t>
            </a:r>
          </a:p>
          <a:p>
            <a:pPr marL="769938" indent="-661988">
              <a:lnSpc>
                <a:spcPct val="100000"/>
              </a:lnSpc>
              <a:spcBef>
                <a:spcPts val="638"/>
              </a:spcBef>
              <a:buSzPct val="45000"/>
              <a:buFont typeface="Wingdings" charset="2"/>
              <a:buChar char=""/>
              <a:tabLst>
                <a:tab pos="769938" algn="l"/>
                <a:tab pos="1217613" algn="l"/>
                <a:tab pos="1666875" algn="l"/>
                <a:tab pos="2116138" algn="l"/>
                <a:tab pos="2565400" algn="l"/>
                <a:tab pos="3014663" algn="l"/>
                <a:tab pos="3463925" algn="l"/>
                <a:tab pos="3913188" algn="l"/>
                <a:tab pos="4362450" algn="l"/>
                <a:tab pos="4811713" algn="l"/>
                <a:tab pos="5260975" algn="l"/>
                <a:tab pos="5710238" algn="l"/>
                <a:tab pos="6159500" algn="l"/>
                <a:tab pos="6608763" algn="l"/>
                <a:tab pos="7058025" algn="l"/>
                <a:tab pos="7507288" algn="l"/>
                <a:tab pos="7956550" algn="l"/>
                <a:tab pos="8405813" algn="l"/>
                <a:tab pos="8855075" algn="l"/>
                <a:tab pos="9304338" algn="l"/>
                <a:tab pos="9753600" algn="l"/>
              </a:tabLst>
            </a:pPr>
            <a:r>
              <a:rPr lang="en-US" sz="2400">
                <a:solidFill>
                  <a:srgbClr val="000000"/>
                </a:solidFill>
                <a:ea typeface="ＭＳ Ｐゴシック" pitchFamily="1" charset="-128"/>
              </a:rPr>
              <a:t>Conclusies van de Algemene Kerkenraad (AK) gepresenteerd op een gemeenteavond in okt.2015 en besproken met – en aangenomen door de beide Wijkkerkenraden in feb.</a:t>
            </a:r>
          </a:p>
          <a:p>
            <a:pPr marL="769938" indent="-661988">
              <a:lnSpc>
                <a:spcPct val="100000"/>
              </a:lnSpc>
              <a:spcBef>
                <a:spcPts val="638"/>
              </a:spcBef>
              <a:buSzPct val="45000"/>
              <a:buFont typeface="Wingdings" charset="2"/>
              <a:buChar char=""/>
              <a:tabLst>
                <a:tab pos="769938" algn="l"/>
                <a:tab pos="1217613" algn="l"/>
                <a:tab pos="1666875" algn="l"/>
                <a:tab pos="2116138" algn="l"/>
                <a:tab pos="2565400" algn="l"/>
                <a:tab pos="3014663" algn="l"/>
                <a:tab pos="3463925" algn="l"/>
                <a:tab pos="3913188" algn="l"/>
                <a:tab pos="4362450" algn="l"/>
                <a:tab pos="4811713" algn="l"/>
                <a:tab pos="5260975" algn="l"/>
                <a:tab pos="5710238" algn="l"/>
                <a:tab pos="6159500" algn="l"/>
                <a:tab pos="6608763" algn="l"/>
                <a:tab pos="7058025" algn="l"/>
                <a:tab pos="7507288" algn="l"/>
                <a:tab pos="7956550" algn="l"/>
                <a:tab pos="8405813" algn="l"/>
                <a:tab pos="8855075" algn="l"/>
                <a:tab pos="9304338" algn="l"/>
                <a:tab pos="9753600" algn="l"/>
              </a:tabLst>
            </a:pPr>
            <a:r>
              <a:rPr lang="en-US" sz="2400">
                <a:solidFill>
                  <a:srgbClr val="000000"/>
                </a:solidFill>
                <a:ea typeface="ＭＳ Ｐゴシック" pitchFamily="1" charset="-128"/>
              </a:rPr>
              <a:t>Werkgroep Toekomst gevormd in feb.</a:t>
            </a:r>
          </a:p>
          <a:p>
            <a:pPr marL="769938" indent="-661988">
              <a:lnSpc>
                <a:spcPct val="100000"/>
              </a:lnSpc>
              <a:spcBef>
                <a:spcPts val="638"/>
              </a:spcBef>
              <a:buSzPct val="45000"/>
              <a:buFont typeface="Wingdings" charset="2"/>
              <a:buChar char=""/>
              <a:tabLst>
                <a:tab pos="769938" algn="l"/>
                <a:tab pos="1217613" algn="l"/>
                <a:tab pos="1666875" algn="l"/>
                <a:tab pos="2116138" algn="l"/>
                <a:tab pos="2565400" algn="l"/>
                <a:tab pos="3014663" algn="l"/>
                <a:tab pos="3463925" algn="l"/>
                <a:tab pos="3913188" algn="l"/>
                <a:tab pos="4362450" algn="l"/>
                <a:tab pos="4811713" algn="l"/>
                <a:tab pos="5260975" algn="l"/>
                <a:tab pos="5710238" algn="l"/>
                <a:tab pos="6159500" algn="l"/>
                <a:tab pos="6608763" algn="l"/>
                <a:tab pos="7058025" algn="l"/>
                <a:tab pos="7507288" algn="l"/>
                <a:tab pos="7956550" algn="l"/>
                <a:tab pos="8405813" algn="l"/>
                <a:tab pos="8855075" algn="l"/>
                <a:tab pos="9304338" algn="l"/>
                <a:tab pos="9753600" algn="l"/>
              </a:tabLst>
            </a:pPr>
            <a:r>
              <a:rPr lang="en-US" sz="2400">
                <a:solidFill>
                  <a:srgbClr val="000000"/>
                </a:solidFill>
                <a:ea typeface="ＭＳ Ｐゴシック" pitchFamily="1" charset="-128"/>
              </a:rPr>
              <a:t>Opdracht van de AK aan de werkgroep op 1 maart (volgende dia)</a:t>
            </a:r>
          </a:p>
          <a:p>
            <a:pPr marL="342900" indent="-336550">
              <a:lnSpc>
                <a:spcPct val="100000"/>
              </a:lnSpc>
              <a:spcBef>
                <a:spcPts val="638"/>
              </a:spcBef>
              <a:buClrTx/>
              <a:buFontTx/>
              <a:buNone/>
              <a:tabLst>
                <a:tab pos="769938" algn="l"/>
                <a:tab pos="1217613" algn="l"/>
                <a:tab pos="1666875" algn="l"/>
                <a:tab pos="2116138" algn="l"/>
                <a:tab pos="2565400" algn="l"/>
                <a:tab pos="3014663" algn="l"/>
                <a:tab pos="3463925" algn="l"/>
                <a:tab pos="3913188" algn="l"/>
                <a:tab pos="4362450" algn="l"/>
                <a:tab pos="4811713" algn="l"/>
                <a:tab pos="5260975" algn="l"/>
                <a:tab pos="5710238" algn="l"/>
                <a:tab pos="6159500" algn="l"/>
                <a:tab pos="6608763" algn="l"/>
                <a:tab pos="7058025" algn="l"/>
                <a:tab pos="7507288" algn="l"/>
                <a:tab pos="7956550" algn="l"/>
                <a:tab pos="8405813" algn="l"/>
                <a:tab pos="8855075" algn="l"/>
                <a:tab pos="9304338" algn="l"/>
                <a:tab pos="9753600" algn="l"/>
              </a:tabLst>
            </a:pPr>
            <a:endParaRPr lang="en-US" sz="2400">
              <a:solidFill>
                <a:srgbClr val="000000"/>
              </a:solidFill>
              <a:ea typeface="ＭＳ Ｐゴシック" pitchFamily="1" charset="-128"/>
            </a:endParaRPr>
          </a:p>
          <a:p>
            <a:pPr marL="342900" indent="-336550">
              <a:lnSpc>
                <a:spcPct val="100000"/>
              </a:lnSpc>
              <a:spcBef>
                <a:spcPts val="638"/>
              </a:spcBef>
              <a:buClrTx/>
              <a:buFontTx/>
              <a:buNone/>
              <a:tabLst>
                <a:tab pos="769938" algn="l"/>
                <a:tab pos="1217613" algn="l"/>
                <a:tab pos="1666875" algn="l"/>
                <a:tab pos="2116138" algn="l"/>
                <a:tab pos="2565400" algn="l"/>
                <a:tab pos="3014663" algn="l"/>
                <a:tab pos="3463925" algn="l"/>
                <a:tab pos="3913188" algn="l"/>
                <a:tab pos="4362450" algn="l"/>
                <a:tab pos="4811713" algn="l"/>
                <a:tab pos="5260975" algn="l"/>
                <a:tab pos="5710238" algn="l"/>
                <a:tab pos="6159500" algn="l"/>
                <a:tab pos="6608763" algn="l"/>
                <a:tab pos="7058025" algn="l"/>
                <a:tab pos="7507288" algn="l"/>
                <a:tab pos="7956550" algn="l"/>
                <a:tab pos="8405813" algn="l"/>
                <a:tab pos="8855075" algn="l"/>
                <a:tab pos="9304338" algn="l"/>
                <a:tab pos="9753600" algn="l"/>
              </a:tabLst>
            </a:pPr>
            <a:endParaRPr lang="en-US" sz="2400">
              <a:solidFill>
                <a:srgbClr val="000000"/>
              </a:solidFill>
              <a:ea typeface="ＭＳ Ｐゴシック" pitchFamily="1" charset="-128"/>
            </a:endParaRPr>
          </a:p>
          <a:p>
            <a:pPr marL="342900" indent="-336550">
              <a:lnSpc>
                <a:spcPct val="100000"/>
              </a:lnSpc>
              <a:spcBef>
                <a:spcPts val="638"/>
              </a:spcBef>
              <a:buClrTx/>
              <a:buFontTx/>
              <a:buNone/>
              <a:tabLst>
                <a:tab pos="769938" algn="l"/>
                <a:tab pos="1217613" algn="l"/>
                <a:tab pos="1666875" algn="l"/>
                <a:tab pos="2116138" algn="l"/>
                <a:tab pos="2565400" algn="l"/>
                <a:tab pos="3014663" algn="l"/>
                <a:tab pos="3463925" algn="l"/>
                <a:tab pos="3913188" algn="l"/>
                <a:tab pos="4362450" algn="l"/>
                <a:tab pos="4811713" algn="l"/>
                <a:tab pos="5260975" algn="l"/>
                <a:tab pos="5710238" algn="l"/>
                <a:tab pos="6159500" algn="l"/>
                <a:tab pos="6608763" algn="l"/>
                <a:tab pos="7058025" algn="l"/>
                <a:tab pos="7507288" algn="l"/>
                <a:tab pos="7956550" algn="l"/>
                <a:tab pos="8405813" algn="l"/>
                <a:tab pos="8855075" algn="l"/>
                <a:tab pos="9304338" algn="l"/>
                <a:tab pos="9753600" algn="l"/>
              </a:tabLst>
            </a:pPr>
            <a:endParaRPr lang="en-US" sz="2400">
              <a:solidFill>
                <a:srgbClr val="000000"/>
              </a:solidFill>
              <a:ea typeface="ＭＳ Ｐゴシック" pitchFamily="1"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8193" name="Rectangle 1"/>
          <p:cNvSpPr>
            <a:spLocks noGrp="1" noChangeArrowheads="1"/>
          </p:cNvSpPr>
          <p:nvPr>
            <p:ph type="title" idx="4294967295"/>
          </p:nvPr>
        </p:nvSpPr>
        <p:spPr>
          <a:xfrm>
            <a:off x="533400" y="260350"/>
            <a:ext cx="7772400" cy="1339850"/>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200" b="1"/>
              <a:t>De opdracht van de AK</a:t>
            </a:r>
          </a:p>
        </p:txBody>
      </p:sp>
      <p:sp>
        <p:nvSpPr>
          <p:cNvPr id="8194" name="Text Box 2"/>
          <p:cNvSpPr txBox="1">
            <a:spLocks noChangeArrowheads="1"/>
          </p:cNvSpPr>
          <p:nvPr/>
        </p:nvSpPr>
        <p:spPr bwMode="auto">
          <a:xfrm>
            <a:off x="533400" y="1123950"/>
            <a:ext cx="7772400" cy="4895850"/>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1600">
                <a:solidFill>
                  <a:srgbClr val="000000"/>
                </a:solidFill>
                <a:ea typeface="ＭＳ Ｐゴシック" pitchFamily="1" charset="-128"/>
              </a:rPr>
              <a:t>De werkgroep Toekomst wordt verzocht om Algemene Kerkenraad (AK) te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1600">
                <a:solidFill>
                  <a:srgbClr val="000000"/>
                </a:solidFill>
                <a:ea typeface="ＭＳ Ｐゴシック" pitchFamily="1" charset="-128"/>
              </a:rPr>
              <a:t>adviseren over de in de komende maanden concreet te nemen maatregel basis van </a:t>
            </a:r>
          </a:p>
          <a:p>
            <a:pPr marL="769938" indent="-661988">
              <a:lnSpc>
                <a:spcPct val="100000"/>
              </a:lnSpc>
              <a:spcBef>
                <a:spcPts val="638"/>
              </a:spcBef>
              <a:buSzPct val="45000"/>
              <a:buFont typeface="Arial"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1600">
                <a:solidFill>
                  <a:srgbClr val="000000"/>
                </a:solidFill>
                <a:ea typeface="ＭＳ Ｐゴシック" pitchFamily="1" charset="-128"/>
              </a:rPr>
              <a:t>het rapport van de commissie Toekomst van  mei 2015 en van</a:t>
            </a:r>
          </a:p>
          <a:p>
            <a:pPr marL="769938" indent="-661988">
              <a:lnSpc>
                <a:spcPct val="100000"/>
              </a:lnSpc>
              <a:spcBef>
                <a:spcPts val="638"/>
              </a:spcBef>
              <a:buSzPct val="45000"/>
              <a:buFont typeface="Arial"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1600">
                <a:solidFill>
                  <a:srgbClr val="000000"/>
                </a:solidFill>
                <a:ea typeface="ＭＳ Ｐゴシック" pitchFamily="1" charset="-128"/>
              </a:rPr>
              <a:t>de presentatie van de Algemene Kerkenraad van februari 2016</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1600">
                <a:solidFill>
                  <a:srgbClr val="000000"/>
                </a:solidFill>
                <a:ea typeface="ＭＳ Ｐゴシック" pitchFamily="1" charset="-128"/>
              </a:rPr>
              <a:t>De eerste vraag die hierbij beantwoord moet worden is:</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1600">
              <a:solidFill>
                <a:srgbClr val="000000"/>
              </a:solidFill>
              <a:ea typeface="ＭＳ Ｐゴシック" pitchFamily="1" charset="-128"/>
            </a:endParaRPr>
          </a:p>
          <a:p>
            <a:pPr marL="342900" indent="-336550" algn="ctr">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1600" b="1">
                <a:solidFill>
                  <a:srgbClr val="000000"/>
                </a:solidFill>
                <a:ea typeface="ＭＳ Ｐゴシック" pitchFamily="1" charset="-128"/>
              </a:rPr>
              <a:t>Welke geloofsgemeenschap willen we zijn en wat is daarvoor nodig?</a:t>
            </a:r>
          </a:p>
          <a:p>
            <a:pPr marL="342900" indent="-336550" algn="ctr">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1600" b="1">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1600">
                <a:solidFill>
                  <a:srgbClr val="000000"/>
                </a:solidFill>
                <a:ea typeface="ＭＳ Ｐゴシック" pitchFamily="1" charset="-128"/>
              </a:rPr>
              <a:t>Onze wens is om deze vraag zodanig te beantwoorden dat op basis daarvan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1600">
                <a:solidFill>
                  <a:srgbClr val="000000"/>
                </a:solidFill>
                <a:ea typeface="ＭＳ Ｐゴシック" pitchFamily="1" charset="-128"/>
              </a:rPr>
              <a:t>concrete maatregelen geadviseerd kunnen worden betreffende</a:t>
            </a:r>
          </a:p>
          <a:p>
            <a:pPr marL="769938" indent="-661988">
              <a:lnSpc>
                <a:spcPct val="100000"/>
              </a:lnSpc>
              <a:spcBef>
                <a:spcPts val="638"/>
              </a:spcBef>
              <a:buSzPct val="45000"/>
              <a:buFont typeface="Arial"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1600">
                <a:solidFill>
                  <a:srgbClr val="000000"/>
                </a:solidFill>
                <a:ea typeface="ＭＳ Ｐゴシック" pitchFamily="1" charset="-128"/>
              </a:rPr>
              <a:t>het aflopen van het contract met mevr. Slabbekoorn per 1 nov. 2016</a:t>
            </a:r>
          </a:p>
          <a:p>
            <a:pPr marL="769938" indent="-661988">
              <a:lnSpc>
                <a:spcPct val="100000"/>
              </a:lnSpc>
              <a:spcBef>
                <a:spcPts val="638"/>
              </a:spcBef>
              <a:buSzPct val="45000"/>
              <a:buFont typeface="Arial"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1600">
                <a:solidFill>
                  <a:srgbClr val="000000"/>
                </a:solidFill>
                <a:ea typeface="ＭＳ Ｐゴシック" pitchFamily="1" charset="-128"/>
              </a:rPr>
              <a:t>het emeritaat van Ds. Becker in 2017</a:t>
            </a:r>
          </a:p>
          <a:p>
            <a:pPr marL="769938" indent="-661988">
              <a:lnSpc>
                <a:spcPct val="100000"/>
              </a:lnSpc>
              <a:spcBef>
                <a:spcPts val="638"/>
              </a:spcBef>
              <a:buSzPct val="45000"/>
              <a:buFont typeface="Arial"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1600">
                <a:solidFill>
                  <a:srgbClr val="000000"/>
                </a:solidFill>
                <a:ea typeface="ＭＳ Ｐゴシック" pitchFamily="1" charset="-128"/>
              </a:rPr>
              <a:t>de pensionering van mevr. Rijke in 2018</a:t>
            </a:r>
          </a:p>
          <a:p>
            <a:pPr marL="769938" indent="-661988">
              <a:lnSpc>
                <a:spcPct val="100000"/>
              </a:lnSpc>
              <a:spcBef>
                <a:spcPts val="638"/>
              </a:spcBef>
              <a:buSzPct val="45000"/>
              <a:buFont typeface="Arial"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1600">
                <a:solidFill>
                  <a:srgbClr val="000000"/>
                </a:solidFill>
                <a:ea typeface="ＭＳ Ｐゴシック" pitchFamily="1" charset="-128"/>
              </a:rPr>
              <a:t>het eventueel sluiten van een kerkgebouw over enige jaren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1600">
                <a:solidFill>
                  <a:srgbClr val="000000"/>
                </a:solidFill>
                <a:ea typeface="ＭＳ Ｐゴシック" pitchFamily="1" charset="-128"/>
              </a:rPr>
              <a:t>op een zodanige manier dat er een sluitende begroting ontstaat. Met andere </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1600">
                <a:solidFill>
                  <a:srgbClr val="000000"/>
                </a:solidFill>
                <a:ea typeface="ＭＳ Ｐゴシック" pitchFamily="1" charset="-128"/>
              </a:rPr>
              <a:t>woorden, dat we ruim € 60.000 per jaar besparen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7" name="Rectangle 1"/>
          <p:cNvSpPr>
            <a:spLocks noGrp="1" noChangeArrowheads="1"/>
          </p:cNvSpPr>
          <p:nvPr>
            <p:ph type="title" idx="4294967295"/>
          </p:nvPr>
        </p:nvSpPr>
        <p:spPr>
          <a:xfrm>
            <a:off x="533400" y="457200"/>
            <a:ext cx="7772400" cy="1143000"/>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4200" b="1"/>
              <a:t>Werkgroep Toekomst</a:t>
            </a:r>
          </a:p>
        </p:txBody>
      </p:sp>
      <p:sp>
        <p:nvSpPr>
          <p:cNvPr id="9218" name="Text Box 2"/>
          <p:cNvSpPr txBox="1">
            <a:spLocks noChangeArrowheads="1"/>
          </p:cNvSpPr>
          <p:nvPr/>
        </p:nvSpPr>
        <p:spPr bwMode="auto">
          <a:xfrm>
            <a:off x="533400" y="1676400"/>
            <a:ext cx="7772400" cy="4114800"/>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000">
                <a:solidFill>
                  <a:srgbClr val="000000"/>
                </a:solidFill>
                <a:ea typeface="ＭＳ Ｐゴシック" pitchFamily="1" charset="-128"/>
              </a:rPr>
              <a:t>Dus eerst de vraag aan de Protestantse gemeente te Terneuzen: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a:p>
            <a:pPr marL="342900" indent="-336550" algn="ctr">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b="1">
                <a:solidFill>
                  <a:srgbClr val="000000"/>
                </a:solidFill>
                <a:ea typeface="ＭＳ Ｐゴシック" pitchFamily="1" charset="-128"/>
              </a:rPr>
              <a:t>Welke geloofsgemeenschap willen we zijn en wat is daarvoor nodig?</a:t>
            </a:r>
          </a:p>
          <a:p>
            <a:pPr marL="342900" indent="-336550" algn="ctr">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b="1">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We vragen de mening en argumenten van zoveel mogelijk leden middels:</a:t>
            </a:r>
          </a:p>
          <a:p>
            <a:pPr marL="769938" indent="-661988">
              <a:lnSpc>
                <a:spcPct val="100000"/>
              </a:lnSpc>
              <a:spcBef>
                <a:spcPts val="638"/>
              </a:spcBef>
              <a:buSzPct val="45000"/>
              <a:buFont typeface="Arial"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deze avond</a:t>
            </a:r>
          </a:p>
          <a:p>
            <a:pPr marL="769938" indent="-661988">
              <a:lnSpc>
                <a:spcPct val="100000"/>
              </a:lnSpc>
              <a:spcBef>
                <a:spcPts val="638"/>
              </a:spcBef>
              <a:buSzPct val="45000"/>
              <a:buFont typeface="Arial"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7 beraadsbijeenkomsten verdeeld over de secties gevolgd door een beraadsdag op 9 april</a:t>
            </a:r>
          </a:p>
          <a:p>
            <a:pPr marL="769938" indent="-661988">
              <a:lnSpc>
                <a:spcPct val="100000"/>
              </a:lnSpc>
              <a:spcBef>
                <a:spcPts val="638"/>
              </a:spcBef>
              <a:buSzPct val="45000"/>
              <a:buFont typeface="Arial"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per email toekomstpgt@gmail.com</a:t>
            </a:r>
          </a:p>
          <a:p>
            <a:pPr marL="769938" indent="-661988">
              <a:lnSpc>
                <a:spcPct val="100000"/>
              </a:lnSpc>
              <a:spcBef>
                <a:spcPts val="638"/>
              </a:spcBef>
              <a:buSzPct val="45000"/>
              <a:buFont typeface="Arial"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telefoon</a:t>
            </a:r>
          </a:p>
          <a:p>
            <a:pPr marL="769938" indent="-661988">
              <a:lnSpc>
                <a:spcPct val="100000"/>
              </a:lnSpc>
              <a:spcBef>
                <a:spcPts val="638"/>
              </a:spcBef>
              <a:buSzPct val="45000"/>
              <a:buFont typeface="Arial" charset="0"/>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solidFill>
                  <a:srgbClr val="000000"/>
                </a:solidFill>
                <a:ea typeface="ＭＳ Ｐゴシック" pitchFamily="1" charset="-128"/>
              </a:rPr>
              <a:t>persoonlijke gesprekken (op verzoek)</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solidFill>
                <a:srgbClr val="000000"/>
              </a:solidFill>
              <a:ea typeface="ＭＳ Ｐゴシック" pitchFamily="1" charset="-128"/>
            </a:endParaRPr>
          </a:p>
          <a:p>
            <a:pPr marL="342900" indent="-336550" algn="ctr">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b="1">
              <a:solidFill>
                <a:srgbClr val="000000"/>
              </a:solidFill>
              <a:ea typeface="ＭＳ Ｐゴシック" pitchFamily="1" charset="-128"/>
            </a:endParaRPr>
          </a:p>
          <a:p>
            <a:pPr marL="342900" indent="-336550" algn="ctr">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b="1">
              <a:solidFill>
                <a:srgbClr val="000000"/>
              </a:solidFill>
              <a:ea typeface="ＭＳ Ｐゴシック" pitchFamily="1" charset="-128"/>
            </a:endParaRPr>
          </a:p>
          <a:p>
            <a:pPr marL="342900" indent="-336550" algn="ctr">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000">
              <a:solidFill>
                <a:srgbClr val="000000"/>
              </a:solidFill>
              <a:ea typeface="ＭＳ Ｐゴシック" pitchFamily="1"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0241" name="Rectangle 1"/>
          <p:cNvSpPr>
            <a:spLocks noGrp="1" noChangeArrowheads="1"/>
          </p:cNvSpPr>
          <p:nvPr>
            <p:ph type="title" idx="4294967295"/>
          </p:nvPr>
        </p:nvSpPr>
        <p:spPr>
          <a:xfrm>
            <a:off x="533400" y="457200"/>
            <a:ext cx="7772400" cy="1143000"/>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b="1"/>
              <a:t>Uit Kerk-2025</a:t>
            </a:r>
            <a:br>
              <a:rPr lang="en-US" b="1"/>
            </a:br>
            <a:r>
              <a:rPr lang="en-US" b="1"/>
              <a:t>“Waar een Woord is, is een weg” (1/4)</a:t>
            </a:r>
          </a:p>
        </p:txBody>
      </p:sp>
      <p:sp>
        <p:nvSpPr>
          <p:cNvPr id="10242" name="Text Box 2"/>
          <p:cNvSpPr txBox="1">
            <a:spLocks noChangeArrowheads="1"/>
          </p:cNvSpPr>
          <p:nvPr/>
        </p:nvSpPr>
        <p:spPr bwMode="auto">
          <a:xfrm>
            <a:off x="533400" y="1676400"/>
            <a:ext cx="7772400" cy="4114800"/>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Markus 6:7-9</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Toen Jezus ooit zijn leerlingen twee aan twee uitzond</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gaf Hij hen de opdracht geen overtollige ballast mee te</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nemen. Geen geld, geen twee hemden. Wel sandalen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voor onderweg.</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Als PKN en PGT dragen we nogal wat met ons mee,</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daarom:</a:t>
            </a:r>
          </a:p>
          <a:p>
            <a:pPr marL="342900" indent="-336550" algn="ctr">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“Terug naar de basis”</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1265" name="Rectangle 1"/>
          <p:cNvSpPr>
            <a:spLocks noGrp="1" noChangeArrowheads="1"/>
          </p:cNvSpPr>
          <p:nvPr>
            <p:ph type="title" idx="4294967295"/>
          </p:nvPr>
        </p:nvSpPr>
        <p:spPr>
          <a:xfrm>
            <a:off x="533400" y="457200"/>
            <a:ext cx="7772400" cy="1143000"/>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b="1"/>
              <a:t>Uit Kerk-2025</a:t>
            </a:r>
            <a:br>
              <a:rPr lang="en-US" b="1"/>
            </a:br>
            <a:r>
              <a:rPr lang="en-US" b="1"/>
              <a:t>“Waar een Woord is, is een weg” (2/4)</a:t>
            </a:r>
          </a:p>
        </p:txBody>
      </p:sp>
      <p:sp>
        <p:nvSpPr>
          <p:cNvPr id="11266" name="Text Box 2"/>
          <p:cNvSpPr txBox="1">
            <a:spLocks noChangeArrowheads="1"/>
          </p:cNvSpPr>
          <p:nvPr/>
        </p:nvSpPr>
        <p:spPr bwMode="auto">
          <a:xfrm>
            <a:off x="533400" y="1676400"/>
            <a:ext cx="7772400" cy="4114800"/>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Waarom kerk? Wat is de essentie van het kerk zijn?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Wat moeten we loslaten en wat vooral wél doen?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Waarom kerk?</a:t>
            </a: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In de kerk hoor ik woorden die ik nergens anders hoor</a:t>
            </a: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De kerk is een gemeenschap van mensen die elkaar aanvaarden in Jezus’ naam</a:t>
            </a:r>
          </a:p>
          <a:p>
            <a:pPr marL="769938" indent="-661988">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De kerk helpt me om te begrijpen wat “goed leven” is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2289" name="Rectangle 1"/>
          <p:cNvSpPr>
            <a:spLocks noGrp="1" noChangeArrowheads="1"/>
          </p:cNvSpPr>
          <p:nvPr>
            <p:ph type="title" idx="4294967295"/>
          </p:nvPr>
        </p:nvSpPr>
        <p:spPr>
          <a:xfrm>
            <a:off x="533400" y="457200"/>
            <a:ext cx="7772400" cy="1143000"/>
          </a:xfrm>
          <a:ln/>
        </p:spPr>
        <p:txBody>
          <a:bodyPr/>
          <a:lstStyle/>
          <a:p>
            <a:pPr algn="ctr">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b="1"/>
              <a:t>Uit Kerk-2025</a:t>
            </a:r>
            <a:br>
              <a:rPr lang="en-US" b="1"/>
            </a:br>
            <a:r>
              <a:rPr lang="en-US" b="1"/>
              <a:t>“Waar een Woord is, is een weg” (3/4)</a:t>
            </a:r>
          </a:p>
        </p:txBody>
      </p:sp>
      <p:sp>
        <p:nvSpPr>
          <p:cNvPr id="12290" name="Text Box 2"/>
          <p:cNvSpPr txBox="1">
            <a:spLocks noChangeArrowheads="1"/>
          </p:cNvSpPr>
          <p:nvPr/>
        </p:nvSpPr>
        <p:spPr bwMode="auto">
          <a:xfrm>
            <a:off x="533400" y="1676400"/>
            <a:ext cx="7772400" cy="4114800"/>
          </a:xfrm>
          <a:prstGeom prst="rect">
            <a:avLst/>
          </a:prstGeom>
          <a:noFill/>
          <a:ln w="9525" cap="flat">
            <a:noFill/>
            <a:round/>
            <a:headEnd/>
            <a:tailEnd/>
          </a:ln>
          <a:effectLst/>
        </p:spPr>
        <p:txBody>
          <a:bodyPr lIns="90000" tIns="45000" rIns="90000" bIns="45000"/>
          <a:lstStyle/>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Wat is nodig om een plaatselijke gemeente te zijn?</a:t>
            </a:r>
          </a:p>
          <a:p>
            <a:pPr marL="342900" indent="-336550">
              <a:lnSpc>
                <a:spcPct val="100000"/>
              </a:lnSpc>
              <a:spcBef>
                <a:spcPts val="638"/>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a:p>
            <a:pPr marL="215900" indent="-209550">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Een minimale structuur vinden die nodig is om het evangelie te horen. De vergaderdruk en de organisatiegraad zijn vaak te hoog.</a:t>
            </a:r>
          </a:p>
          <a:p>
            <a:pPr marL="558800" indent="-552450">
              <a:lnSpc>
                <a:spcPct val="100000"/>
              </a:lnSpc>
              <a:spcBef>
                <a:spcPts val="638"/>
              </a:spcBef>
              <a:buSzPct val="45000"/>
              <a:buFont typeface="Wingdings" charset="2"/>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sz="2400">
              <a:solidFill>
                <a:srgbClr val="000000"/>
              </a:solidFill>
              <a:ea typeface="ＭＳ Ｐゴシック" pitchFamily="1" charset="-128"/>
            </a:endParaRPr>
          </a:p>
          <a:p>
            <a:pPr marL="215900" indent="-209550">
              <a:lnSpc>
                <a:spcPct val="100000"/>
              </a:lnSpc>
              <a:spcBef>
                <a:spcPts val="638"/>
              </a:spcBef>
              <a:buSzPct val="45000"/>
              <a:buFont typeface="Wingdings" charset="2"/>
              <a:buChar cha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sz="2400">
                <a:solidFill>
                  <a:srgbClr val="000000"/>
                </a:solidFill>
                <a:ea typeface="ＭＳ Ｐゴシック" pitchFamily="1" charset="-128"/>
              </a:rPr>
              <a:t>Een diaconale en maatschappelijke presentie. De overheid trekt zich terug.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hema">
  <a:themeElements>
    <a:clrScheme name="Office-th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thema">
      <a:majorFont>
        <a:latin typeface="Arial"/>
        <a:ea typeface="ＭＳ Ｐゴシック"/>
        <a:cs typeface=""/>
      </a:majorFont>
      <a:minorFont>
        <a:latin typeface="Arial"/>
        <a:ea typeface="ＭＳ Ｐゴシック"/>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Microsoft YaHei" charset="-122"/>
          </a:defRPr>
        </a:defPPr>
      </a:lstStyle>
    </a:lnDef>
  </a:objectDefaults>
  <a:extraClrSchemeLst>
    <a:extraClrScheme>
      <a:clrScheme name="Office-th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h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h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h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h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h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h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Office-th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thema">
      <a:majorFont>
        <a:latin typeface="Arial"/>
        <a:ea typeface="ＭＳ Ｐゴシック"/>
        <a:cs typeface=""/>
      </a:majorFont>
      <a:minorFont>
        <a:latin typeface="Arial"/>
        <a:ea typeface="ＭＳ Ｐゴシック"/>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ea typeface="Microsoft YaHei" charset="-122"/>
          </a:defRPr>
        </a:defPPr>
      </a:lstStyle>
    </a:lnDef>
  </a:objectDefaults>
  <a:extraClrSchemeLst>
    <a:extraClrScheme>
      <a:clrScheme name="Office-th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h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h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h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h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h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h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34452</TotalTime>
  <Words>1398</Words>
  <Application>Microsoft Office PowerPoint</Application>
  <PresentationFormat>Diavoorstelling (4:3)</PresentationFormat>
  <Paragraphs>349</Paragraphs>
  <Slides>30</Slides>
  <Notes>30</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30</vt:i4>
      </vt:variant>
    </vt:vector>
  </HeadingPairs>
  <TitlesOfParts>
    <vt:vector size="38" baseType="lpstr">
      <vt:lpstr>Times New Roman</vt:lpstr>
      <vt:lpstr>Arial</vt:lpstr>
      <vt:lpstr>ＭＳ Ｐゴシック</vt:lpstr>
      <vt:lpstr>Microsoft YaHei</vt:lpstr>
      <vt:lpstr>Lucida Sans Unicode</vt:lpstr>
      <vt:lpstr>Wingdings</vt:lpstr>
      <vt:lpstr>Office-thema</vt:lpstr>
      <vt:lpstr>Office-thema</vt:lpstr>
      <vt:lpstr>Programma voor de beraadsavond </vt:lpstr>
      <vt:lpstr>De Toekomst van de PGT (*)</vt:lpstr>
      <vt:lpstr>Als u later nog iets te binnen schiet of wilt vragen:</vt:lpstr>
      <vt:lpstr>Wat vooraf ging</vt:lpstr>
      <vt:lpstr>De opdracht van de AK</vt:lpstr>
      <vt:lpstr>Werkgroep Toekomst</vt:lpstr>
      <vt:lpstr>Uit Kerk-2025 “Waar een Woord is, is een weg” (1/4)</vt:lpstr>
      <vt:lpstr>Uit Kerk-2025 “Waar een Woord is, is een weg” (2/4)</vt:lpstr>
      <vt:lpstr>Uit Kerk-2025 “Waar een Woord is, is een weg” (3/4)</vt:lpstr>
      <vt:lpstr>Uit Kerk-2025 “Waar een Woord is, is een weg” (4/4)</vt:lpstr>
      <vt:lpstr>Welke Geloofsgemeenschap willen we zijn en wat is daarvoor nodig? (1/2)</vt:lpstr>
      <vt:lpstr>Welke Geloofsgemeenschap willen we zijn en wat is daarvoor nodig? (2/2)</vt:lpstr>
      <vt:lpstr>A. Zo spoedig mogelijk één kerkdienst</vt:lpstr>
      <vt:lpstr>B. We moeten onze organisatie wijzigen</vt:lpstr>
      <vt:lpstr>Wat is voor de PG Terneuzen nodig om als één geloofsgemeenschap levensvatbaar te blijven?  </vt:lpstr>
      <vt:lpstr>einde</vt:lpstr>
      <vt:lpstr>Scenario’s voor de invulling van de 3 vacatures in 2016, 17 en 18.</vt:lpstr>
      <vt:lpstr>Een woord vooraf</vt:lpstr>
      <vt:lpstr>De huidige situatie</vt:lpstr>
      <vt:lpstr>Wat kan er niet en wat wel? (1/2)</vt:lpstr>
      <vt:lpstr>Wat kan er niet en wat wel? (2/2)</vt:lpstr>
      <vt:lpstr>Verder kijken na 2017-2020 (1/2)</vt:lpstr>
      <vt:lpstr>Verder kijken na 2017-2020 (2/2)</vt:lpstr>
      <vt:lpstr>Scenarios (richting bepalend)</vt:lpstr>
      <vt:lpstr>einde</vt:lpstr>
      <vt:lpstr>Sluiting</vt:lpstr>
      <vt:lpstr>Lied 280: 1, 2, 6 en 7 </vt:lpstr>
      <vt:lpstr>Lied 280: 1, 2, 6 en 7 </vt:lpstr>
      <vt:lpstr>Lied 280: 1, 2, 6 en 7 </vt:lpstr>
      <vt:lpstr>Lied 280: 1, 2, 6 en 7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Programma voor de beraadsavond </dc:title>
  <dc:creator>willem</dc:creator>
  <cp:lastModifiedBy>Patberg</cp:lastModifiedBy>
  <cp:revision>1</cp:revision>
  <cp:lastPrinted>1601-01-01T00:00:00Z</cp:lastPrinted>
  <dcterms:created xsi:type="dcterms:W3CDTF">1601-01-01T00:00:00Z</dcterms:created>
  <dcterms:modified xsi:type="dcterms:W3CDTF">2016-04-08T19:54:42Z</dcterms:modified>
</cp:coreProperties>
</file>